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143512"/>
            <a:ext cx="5300642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Морозенко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А.В.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 №21 «Брусничка»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901014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dirty="0" smtClean="0"/>
              <a:t>«Я помню! Я горжусь!»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Родители нашей группы изготовили газеты о войне    </a:t>
            </a:r>
            <a:endParaRPr lang="ru-RU" sz="2400" dirty="0"/>
          </a:p>
        </p:txBody>
      </p:sp>
      <p:pic>
        <p:nvPicPr>
          <p:cNvPr id="3074" name="Picture 2" descr="C:\Users\Настя\Desktop\галерея\DSC03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я\Desktop\галерея\DSC03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0105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я\Desktop\галерея\DSC03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57166"/>
            <a:ext cx="8143931" cy="576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esktop\галерея\DSC03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428604"/>
            <a:ext cx="8215370" cy="56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я\Desktop\галерея\DSC03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500042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214950"/>
            <a:ext cx="7615262" cy="11430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Уважаемые родители!</a:t>
            </a:r>
            <a:br>
              <a:rPr lang="ru-RU" sz="2400" dirty="0" smtClean="0"/>
            </a:br>
            <a:r>
              <a:rPr lang="ru-RU" sz="2400" dirty="0" smtClean="0"/>
              <a:t>Благодарим Вас сотрудничество!</a:t>
            </a:r>
            <a:endParaRPr lang="ru-RU" sz="2400" dirty="0"/>
          </a:p>
        </p:txBody>
      </p:sp>
      <p:pic>
        <p:nvPicPr>
          <p:cNvPr id="9218" name="Picture 2" descr="C:\Users\Настя\Desktop\галерея\DSC03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35785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Морозенко А.В. МБДОУ  №21 «Брусничка» </vt:lpstr>
      <vt:lpstr>Родители нашей группы изготовили газеты о войне    </vt:lpstr>
      <vt:lpstr>Слайд 3</vt:lpstr>
      <vt:lpstr>Слайд 4</vt:lpstr>
      <vt:lpstr>Слайд 5</vt:lpstr>
      <vt:lpstr>Слайд 6</vt:lpstr>
      <vt:lpstr>Уважаемые родители! Благодарим Вас сотрудничество!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5</cp:revision>
  <dcterms:created xsi:type="dcterms:W3CDTF">2015-03-29T09:44:42Z</dcterms:created>
  <dcterms:modified xsi:type="dcterms:W3CDTF">2015-03-30T06:29:30Z</dcterms:modified>
</cp:coreProperties>
</file>