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5" r:id="rId9"/>
    <p:sldId id="264" r:id="rId10"/>
    <p:sldId id="266" r:id="rId11"/>
    <p:sldId id="261" r:id="rId12"/>
    <p:sldId id="262" r:id="rId13"/>
    <p:sldId id="263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161" autoAdjust="0"/>
  </p:normalViewPr>
  <p:slideViewPr>
    <p:cSldViewPr>
      <p:cViewPr varScale="1">
        <p:scale>
          <a:sx n="69" d="100"/>
          <a:sy n="69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8314-5A66-414F-8BF1-B30989AFC30E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4233-B927-4776-8F7C-7DC165C0A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8314-5A66-414F-8BF1-B30989AFC30E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4233-B927-4776-8F7C-7DC165C0A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8314-5A66-414F-8BF1-B30989AFC30E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4233-B927-4776-8F7C-7DC165C0A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8314-5A66-414F-8BF1-B30989AFC30E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4233-B927-4776-8F7C-7DC165C0A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8314-5A66-414F-8BF1-B30989AFC30E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4233-B927-4776-8F7C-7DC165C0A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8314-5A66-414F-8BF1-B30989AFC30E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4233-B927-4776-8F7C-7DC165C0A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8314-5A66-414F-8BF1-B30989AFC30E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4233-B927-4776-8F7C-7DC165C0A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8314-5A66-414F-8BF1-B30989AFC30E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4233-B927-4776-8F7C-7DC165C0A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8314-5A66-414F-8BF1-B30989AFC30E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4233-B927-4776-8F7C-7DC165C0A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8314-5A66-414F-8BF1-B30989AFC30E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4233-B927-4776-8F7C-7DC165C0A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8314-5A66-414F-8BF1-B30989AFC30E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5B4233-B927-4776-8F7C-7DC165C0A4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918314-5A66-414F-8BF1-B30989AFC30E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5B4233-B927-4776-8F7C-7DC165C0A40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3;&#1072;&#1083;&#1080;&#1085;&#1072;\Desktop\&#1059;&#1063;&#1048;&#1058;&#1045;&#1051;&#1068;%20&#1043;&#1054;&#1044;&#1040;\&#1055;&#1056;&#1045;&#1047;&#1045;&#1053;&#1058;&#1040;&#1062;&#1048;&#1071;\Pesnya_pro_shkolu_-_SHkola_shkola_dveri_raspahni._SHkola_shkola_uroki_peremeny._SHkola_shkola_uchitel_u_dosk_(get-tune.net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1285860"/>
            <a:ext cx="5072098" cy="492922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Учитель начальных классов </a:t>
            </a:r>
            <a:r>
              <a:rPr lang="ru-RU" sz="4400" dirty="0" err="1" smtClean="0">
                <a:latin typeface="Arial Black" pitchFamily="34" charset="0"/>
              </a:rPr>
              <a:t>Зыбинской</a:t>
            </a:r>
            <a:r>
              <a:rPr lang="ru-RU" sz="4400" dirty="0" smtClean="0">
                <a:latin typeface="Arial Black" pitchFamily="34" charset="0"/>
              </a:rPr>
              <a:t> ОШ </a:t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err="1" smtClean="0">
                <a:latin typeface="Arial Black" pitchFamily="34" charset="0"/>
              </a:rPr>
              <a:t>Шкабара</a:t>
            </a:r>
            <a:r>
              <a:rPr lang="ru-RU" sz="4400" dirty="0" smtClean="0">
                <a:latin typeface="Arial Black" pitchFamily="34" charset="0"/>
              </a:rPr>
              <a:t> Галина Владимировна 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D:\ФОТКИ\ИМЕНИНЫ\ДЕНЬКЕ 5ЛЕТ\IMG_8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500174"/>
            <a:ext cx="2214578" cy="3321867"/>
          </a:xfrm>
          <a:prstGeom prst="rect">
            <a:avLst/>
          </a:prstGeom>
          <a:noFill/>
        </p:spPr>
      </p:pic>
      <p:pic>
        <p:nvPicPr>
          <p:cNvPr id="8" name="Pesnya_pro_shkolu_-_SHkola_shkola_dveri_raspahni._SHkola_shkola_uroki_peremeny._SHkola_shkola_uchitel_u_dosk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71538" y="56959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IMG_33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4435086" cy="2956724"/>
          </a:xfrm>
        </p:spPr>
      </p:pic>
      <p:pic>
        <p:nvPicPr>
          <p:cNvPr id="5" name="Рисунок 4" descr="IMG_0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7616" y="428604"/>
            <a:ext cx="5036384" cy="30003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857232"/>
            <a:ext cx="3500462" cy="20717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Использование ИКТ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Мы весело и увлекательно проводим все классные мероприятия, праздники, утренники.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G_32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428868"/>
            <a:ext cx="3000396" cy="2000264"/>
          </a:xfrm>
        </p:spPr>
      </p:pic>
      <p:pic>
        <p:nvPicPr>
          <p:cNvPr id="5" name="Рисунок 4" descr="IMG_38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14" y="2428868"/>
            <a:ext cx="3000396" cy="2000264"/>
          </a:xfrm>
          <a:prstGeom prst="rect">
            <a:avLst/>
          </a:prstGeom>
        </p:spPr>
      </p:pic>
      <p:pic>
        <p:nvPicPr>
          <p:cNvPr id="6" name="Рисунок 5" descr="IMG_84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4286256"/>
            <a:ext cx="2964645" cy="19764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0066FF"/>
                </a:solidFill>
                <a:latin typeface="Comic Sans MS" pitchFamily="66" charset="0"/>
              </a:rPr>
              <a:t>А также активно участвуем в жизни школы</a:t>
            </a:r>
            <a:endParaRPr lang="ru-RU" dirty="0"/>
          </a:p>
        </p:txBody>
      </p:sp>
      <p:pic>
        <p:nvPicPr>
          <p:cNvPr id="6" name="Содержимое 5" descr="IMG_31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9" y="3643314"/>
            <a:ext cx="4435085" cy="2956723"/>
          </a:xfrm>
        </p:spPr>
      </p:pic>
      <p:pic>
        <p:nvPicPr>
          <p:cNvPr id="7" name="Рисунок 6" descr="IMG_3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7364"/>
            <a:ext cx="4572000" cy="304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совместной работы с детьми</a:t>
            </a:r>
            <a:endParaRPr lang="ru-RU" dirty="0"/>
          </a:p>
        </p:txBody>
      </p:sp>
      <p:pic>
        <p:nvPicPr>
          <p:cNvPr id="5" name="Рисунок 4" descr="IMG_91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095731"/>
            <a:ext cx="4143404" cy="2762269"/>
          </a:xfrm>
          <a:prstGeom prst="rect">
            <a:avLst/>
          </a:prstGeom>
        </p:spPr>
      </p:pic>
      <p:pic>
        <p:nvPicPr>
          <p:cNvPr id="6" name="Рисунок 5" descr="IMG_91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4143356"/>
            <a:ext cx="4071966" cy="2714644"/>
          </a:xfrm>
          <a:prstGeom prst="rect">
            <a:avLst/>
          </a:prstGeom>
        </p:spPr>
      </p:pic>
      <p:pic>
        <p:nvPicPr>
          <p:cNvPr id="8" name="Содержимое 7" descr="IMG_252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857488" y="1500174"/>
            <a:ext cx="3720706" cy="2480471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64305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Garamond"/>
              </a:rPr>
              <a:t>«Образование - величайшее из земных благ, </a:t>
            </a:r>
            <a:br>
              <a:rPr lang="ru-RU" sz="4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Garamond"/>
              </a:rPr>
            </a:br>
            <a:r>
              <a:rPr lang="ru-RU" sz="4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Garamond"/>
              </a:rPr>
              <a:t>если оно наивысшего качества».</a:t>
            </a:r>
            <a:br>
              <a:rPr lang="ru-RU" sz="4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Garamond"/>
              </a:rPr>
            </a:br>
            <a:r>
              <a:rPr lang="ru-RU" sz="4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Garamond"/>
              </a:rPr>
              <a:t>(Д.Р. Киплинг) </a:t>
            </a:r>
            <a:endParaRPr lang="ru-RU" sz="4000" dirty="0"/>
          </a:p>
        </p:txBody>
      </p:sp>
      <p:pic>
        <p:nvPicPr>
          <p:cNvPr id="4" name="Содержимое 3" descr="IMG_91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714620"/>
            <a:ext cx="5935284" cy="395685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</a:rPr>
              <a:t>Мои профессиональные приоритеты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4389120"/>
          </a:xfrm>
        </p:spPr>
        <p:txBody>
          <a:bodyPr/>
          <a:lstStyle/>
          <a:p>
            <a:pPr marL="342900" indent="-342900">
              <a:buFont typeface="Lucida Sans" pitchFamily="34" charset="0"/>
              <a:buAutoNum type="arabicPeriod"/>
            </a:pPr>
            <a:r>
              <a:rPr lang="ru-RU" dirty="0" smtClean="0"/>
              <a:t>Всестороннее развитие личности ученика.</a:t>
            </a:r>
          </a:p>
          <a:p>
            <a:pPr marL="342900" indent="-342900">
              <a:buFont typeface="Lucida Sans" pitchFamily="34" charset="0"/>
              <a:buAutoNum type="arabicPeriod"/>
            </a:pPr>
            <a:r>
              <a:rPr lang="ru-RU" dirty="0" smtClean="0"/>
              <a:t>Духовное развитие учеников.</a:t>
            </a:r>
          </a:p>
          <a:p>
            <a:pPr marL="342900" indent="-342900">
              <a:buFont typeface="Lucida Sans" pitchFamily="34" charset="0"/>
              <a:buAutoNum type="arabicPeriod"/>
            </a:pPr>
            <a:r>
              <a:rPr lang="ru-RU" dirty="0" smtClean="0"/>
              <a:t>Системность изучения предметов .</a:t>
            </a:r>
          </a:p>
          <a:p>
            <a:pPr marL="342900" indent="-342900">
              <a:buFont typeface="Lucida Sans" pitchFamily="34" charset="0"/>
              <a:buAutoNum type="arabicPeriod"/>
            </a:pPr>
            <a:r>
              <a:rPr lang="ru-RU" dirty="0" smtClean="0"/>
              <a:t>Воспитание у учащихся отношения к своему здоровью как к личной и общественной ценности.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4929198"/>
            <a:ext cx="6429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Смысл моего педагогического труда в том, чтобы  быть настоящим профессионалом своего дела, способным предложить своим ученикам  хорошее образование.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468880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	</a:t>
            </a:r>
            <a:r>
              <a:rPr lang="ru-RU" sz="2800" dirty="0" smtClean="0">
                <a:solidFill>
                  <a:srgbClr val="0070C0"/>
                </a:solidFill>
              </a:rPr>
              <a:t>	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 воспитательно-образовательном процессе использую такие педагогические технологии, как  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игровые,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итнерактивные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 А также для активизации познавательной деятельности учащихся на уроках использую информационно- коммуникационные технологии.	В связи с переходом на новую программу, содержащую Федеральные  государственные требования  приоритет отдаю проектным технологиям.  </a:t>
            </a:r>
          </a:p>
          <a:p>
            <a:endParaRPr lang="ru-RU" dirty="0"/>
          </a:p>
        </p:txBody>
      </p:sp>
      <p:pic>
        <p:nvPicPr>
          <p:cNvPr id="2050" name="Picture 2" descr="C:\Users\Галина\Desktop\УЧИТЕЛЬ ГОДА\ПРЕЗЕНТАЦИЯ\IMG_8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632" y="-11001476"/>
            <a:ext cx="2170176" cy="1446784"/>
          </a:xfrm>
          <a:prstGeom prst="rect">
            <a:avLst/>
          </a:prstGeom>
          <a:noFill/>
        </p:spPr>
      </p:pic>
      <p:pic>
        <p:nvPicPr>
          <p:cNvPr id="5" name="Содержимое 3" descr="IMG_89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47148">
            <a:off x="923161" y="593976"/>
            <a:ext cx="2428892" cy="1619261"/>
          </a:xfrm>
          <a:prstGeom prst="rect">
            <a:avLst/>
          </a:prstGeom>
        </p:spPr>
      </p:pic>
      <p:pic>
        <p:nvPicPr>
          <p:cNvPr id="6" name="Содержимое 7" descr="SN8545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19981">
            <a:off x="6308807" y="358850"/>
            <a:ext cx="2386424" cy="17898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/>
              <a:t>Здоровьесберегающие</a:t>
            </a:r>
            <a:r>
              <a:rPr lang="ru-RU" sz="3600" dirty="0" smtClean="0"/>
              <a:t> технологии</a:t>
            </a:r>
            <a:endParaRPr lang="ru-RU" sz="3600" dirty="0"/>
          </a:p>
        </p:txBody>
      </p:sp>
      <p:pic>
        <p:nvPicPr>
          <p:cNvPr id="10" name="Содержимое 9" descr="IMG_29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9256" y="1571612"/>
            <a:ext cx="3057516" cy="2038344"/>
          </a:xfrm>
        </p:spPr>
      </p:pic>
      <p:pic>
        <p:nvPicPr>
          <p:cNvPr id="11" name="Рисунок 10" descr="IMG_23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571612"/>
            <a:ext cx="3143272" cy="2095515"/>
          </a:xfrm>
          <a:prstGeom prst="rect">
            <a:avLst/>
          </a:prstGeom>
        </p:spPr>
      </p:pic>
      <p:pic>
        <p:nvPicPr>
          <p:cNvPr id="13" name="Рисунок 12" descr="IMG_29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4286256"/>
            <a:ext cx="3071834" cy="2047889"/>
          </a:xfrm>
          <a:prstGeom prst="rect">
            <a:avLst/>
          </a:prstGeom>
        </p:spPr>
      </p:pic>
      <p:pic>
        <p:nvPicPr>
          <p:cNvPr id="14" name="Рисунок 13" descr="IMG_29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4286256"/>
            <a:ext cx="3071834" cy="204788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14348" y="3786190"/>
            <a:ext cx="2786082" cy="2857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День Бега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72132" y="3786190"/>
            <a:ext cx="2786082" cy="2857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Утренняя зарядка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Проектные технологии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6" name="Содержимое 5" descr="IMG_31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4"/>
            <a:ext cx="6506788" cy="433785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89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857232"/>
            <a:ext cx="8072494" cy="557216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Игровые технологии</a:t>
            </a:r>
            <a:endParaRPr lang="ru-RU" dirty="0"/>
          </a:p>
        </p:txBody>
      </p:sp>
      <p:pic>
        <p:nvPicPr>
          <p:cNvPr id="4" name="Содержимое 3" descr="IMG_33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061810">
            <a:off x="202802" y="2055164"/>
            <a:ext cx="4602383" cy="2962455"/>
          </a:xfrm>
        </p:spPr>
      </p:pic>
      <p:pic>
        <p:nvPicPr>
          <p:cNvPr id="5" name="Рисунок 4" descr="IMG_28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500438"/>
            <a:ext cx="4929190" cy="32861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Интерактивные технологии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(в </a:t>
            </a:r>
            <a:r>
              <a:rPr lang="ru-RU" dirty="0" smtClean="0"/>
              <a:t>парах</a:t>
            </a:r>
            <a:r>
              <a:rPr lang="ru-RU" smtClean="0"/>
              <a:t>, группах)</a:t>
            </a:r>
            <a:endParaRPr lang="ru-RU"/>
          </a:p>
        </p:txBody>
      </p:sp>
      <p:pic>
        <p:nvPicPr>
          <p:cNvPr id="5" name="Рисунок 4" descr="IMG_33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857364"/>
            <a:ext cx="3964809" cy="2500330"/>
          </a:xfrm>
          <a:prstGeom prst="rect">
            <a:avLst/>
          </a:prstGeom>
        </p:spPr>
      </p:pic>
      <p:pic>
        <p:nvPicPr>
          <p:cNvPr id="7" name="Содержимое 6" descr="IMG_337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785926"/>
            <a:ext cx="3643338" cy="2428892"/>
          </a:xfrm>
        </p:spPr>
      </p:pic>
      <p:pic>
        <p:nvPicPr>
          <p:cNvPr id="8" name="Рисунок 7" descr="IMG_89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4214818"/>
            <a:ext cx="4286248" cy="23574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Инклюзивное обучение</a:t>
            </a:r>
            <a:endParaRPr lang="ru-RU" dirty="0"/>
          </a:p>
        </p:txBody>
      </p:sp>
      <p:pic>
        <p:nvPicPr>
          <p:cNvPr id="11" name="Рисунок 10" descr="IMG_3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857364"/>
            <a:ext cx="3143256" cy="4714884"/>
          </a:xfrm>
          <a:prstGeom prst="rect">
            <a:avLst/>
          </a:prstGeom>
        </p:spPr>
      </p:pic>
      <p:pic>
        <p:nvPicPr>
          <p:cNvPr id="8" name="Содержимое 7" descr="IMG_337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2786058"/>
            <a:ext cx="4276739" cy="2851159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270</TotalTime>
  <Words>107</Words>
  <Application>Microsoft Office PowerPoint</Application>
  <PresentationFormat>Экран (4:3)</PresentationFormat>
  <Paragraphs>21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Учитель начальных классов Зыбинской ОШ  Шкабара Галина Владимировна </vt:lpstr>
      <vt:lpstr>Мои профессиональные приоритеты</vt:lpstr>
      <vt:lpstr>Слайд 3</vt:lpstr>
      <vt:lpstr>Здоровьесберегающие технологии</vt:lpstr>
      <vt:lpstr>Проектные технологии </vt:lpstr>
      <vt:lpstr>Слайд 6</vt:lpstr>
      <vt:lpstr>Игровые технологии</vt:lpstr>
      <vt:lpstr>Интерактивные технологии (в парах, группах)</vt:lpstr>
      <vt:lpstr>Инклюзивное обучение</vt:lpstr>
      <vt:lpstr> </vt:lpstr>
      <vt:lpstr>Мы весело и увлекательно проводим все классные мероприятия, праздники, утренники.</vt:lpstr>
      <vt:lpstr>А также активно участвуем в жизни школы</vt:lpstr>
      <vt:lpstr>Результаты совместной работы с детьми</vt:lpstr>
      <vt:lpstr>«Образование - величайшее из земных благ,  если оно наивысшего качества». (Д.Р. Киплинг)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начальных классов Зыбинской ОШ  Шкабара Галина Владимировна </dc:title>
  <dc:creator>Галина</dc:creator>
  <cp:lastModifiedBy>Галина</cp:lastModifiedBy>
  <cp:revision>10</cp:revision>
  <dcterms:created xsi:type="dcterms:W3CDTF">2014-12-14T17:48:50Z</dcterms:created>
  <dcterms:modified xsi:type="dcterms:W3CDTF">2014-12-16T19:18:51Z</dcterms:modified>
</cp:coreProperties>
</file>