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15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jpe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wav"/><Relationship Id="rId4" Type="http://schemas.microsoft.com/office/2007/relationships/media" Target="../media/media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av"/><Relationship Id="rId7" Type="http://schemas.openxmlformats.org/officeDocument/2006/relationships/image" Target="../media/image5.jpe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av"/><Relationship Id="rId7" Type="http://schemas.openxmlformats.org/officeDocument/2006/relationships/image" Target="../media/image9.jpeg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2.png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2.png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78094"/>
            <a:ext cx="8280919" cy="627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9f9738b0da378b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359">
        <p14:ripple/>
      </p:transition>
    </mc:Choice>
    <mc:Fallback>
      <p:transition spd="slow" advTm="7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6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ейтнафе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930"/>
            <a:ext cx="4804333" cy="64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сейтнафе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3" y="169930"/>
            <a:ext cx="3773348" cy="28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2" y="3501008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16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208">
        <p14:reveal/>
      </p:transition>
    </mc:Choice>
    <mc:Fallback>
      <p:transition spd="slow" advTm="72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сейтнафе\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450"/>
            <a:ext cx="8697416" cy="641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57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52">
        <p:split orient="vert"/>
      </p:transition>
    </mc:Choice>
    <mc:Fallback>
      <p:transition spd="slow" advTm="72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сейтнафе\1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7" y="260648"/>
            <a:ext cx="3596598" cy="48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8483"/>
            <a:ext cx="3240360" cy="243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5781"/>
            <a:ext cx="5040560" cy="332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949945"/>
      </p:ext>
    </p:extLst>
  </p:cSld>
  <p:clrMapOvr>
    <a:masterClrMapping/>
  </p:clrMapOvr>
  <p:transition spd="slow" advTm="1002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сейтнафе\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48"/>
            <a:ext cx="3176654" cy="6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059081" cy="371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98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293">
        <p:checker/>
      </p:transition>
    </mc:Choice>
    <mc:Fallback>
      <p:transition spd="slow" advTm="729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сейтнафе\1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343"/>
            <a:ext cx="4451725" cy="61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55707" cy="31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75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773">
        <p:dissolve/>
      </p:transition>
    </mc:Choice>
    <mc:Fallback>
      <p:transition spd="slow" advTm="877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сейтнафе\1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873595" cy="64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77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959">
        <p14:flash/>
      </p:transition>
    </mc:Choice>
    <mc:Fallback>
      <p:transition spd="slow" advTm="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</TotalTime>
  <Words>0</Words>
  <Application>Microsoft Office PowerPoint</Application>
  <PresentationFormat>Экран (4:3)</PresentationFormat>
  <Paragraphs>0</Paragraphs>
  <Slides>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Mambetov</dc:creator>
  <cp:lastModifiedBy>Mambetov</cp:lastModifiedBy>
  <cp:revision>8</cp:revision>
  <dcterms:created xsi:type="dcterms:W3CDTF">2013-05-14T17:58:21Z</dcterms:created>
  <dcterms:modified xsi:type="dcterms:W3CDTF">2013-05-14T19:15:22Z</dcterms:modified>
</cp:coreProperties>
</file>