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jpe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openxmlformats.org/officeDocument/2006/relationships/image" Target="../media/image67.pn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9.png"/><Relationship Id="rId5" Type="http://schemas.openxmlformats.org/officeDocument/2006/relationships/image" Target="../media/image65.png"/><Relationship Id="rId10" Type="http://schemas.openxmlformats.org/officeDocument/2006/relationships/image" Target="../media/image8.png"/><Relationship Id="rId4" Type="http://schemas.openxmlformats.org/officeDocument/2006/relationships/image" Target="../media/image6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10" Type="http://schemas.openxmlformats.org/officeDocument/2006/relationships/image" Target="../media/image34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jpe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3.png"/><Relationship Id="rId10" Type="http://schemas.openxmlformats.org/officeDocument/2006/relationships/image" Target="../media/image34.png"/><Relationship Id="rId4" Type="http://schemas.openxmlformats.org/officeDocument/2006/relationships/image" Target="../media/image52.jpe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511" y="260649"/>
            <a:ext cx="8352928" cy="129614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МАУДО «Детский сад №8»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C:\Users\123\Desktop\фото аистенок\Чачка физра\Фото3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3" y="1988840"/>
            <a:ext cx="4692013" cy="351901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2092206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 Black" panose="020B0A04020102020204" pitchFamily="34" charset="0"/>
              </a:rPr>
              <a:t>       Шакирова </a:t>
            </a:r>
          </a:p>
          <a:p>
            <a:r>
              <a:rPr lang="ru-RU" i="1" dirty="0" smtClean="0">
                <a:latin typeface="Arial Black" panose="020B0A04020102020204" pitchFamily="34" charset="0"/>
              </a:rPr>
              <a:t>Чачка Ильдусовна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917" y="3735851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 Black" panose="020B0A04020102020204" pitchFamily="34" charset="0"/>
              </a:rPr>
              <a:t>           Исакова </a:t>
            </a:r>
          </a:p>
          <a:p>
            <a:r>
              <a:rPr lang="ru-RU" i="1" dirty="0" smtClean="0">
                <a:latin typeface="Arial Black" panose="020B0A04020102020204" pitchFamily="34" charset="0"/>
              </a:rPr>
              <a:t>Надежда Владимировна</a:t>
            </a:r>
            <a:endParaRPr lang="ru-RU" i="1" dirty="0">
              <a:latin typeface="Arial Black" panose="020B0A040201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590">
            <a:off x="4139952" y="3075006"/>
            <a:ext cx="5291137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1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«Маленькие человечки»</a:t>
            </a:r>
            <a:b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Пространственное направление</a:t>
            </a:r>
            <a:endParaRPr lang="ru-RU" sz="36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 descr="C:\Users\123\Desktop\фото аистенок\фото Чачка Ильдусовна\IMG_6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8860"/>
            <a:ext cx="3744416" cy="249627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\Desktop\фото аистенок\фото Чачка Ильдусовна\IMG_6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45652"/>
            <a:ext cx="3816424" cy="254428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88860"/>
            <a:ext cx="1463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3708">
            <a:off x="7914278" y="91921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72" y="2496910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97" y="1588860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71" y="2741385"/>
            <a:ext cx="1736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14319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78" y="5217793"/>
            <a:ext cx="12065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68" y="5217793"/>
            <a:ext cx="721419" cy="7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22" y="4795775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2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37050">
            <a:off x="267674" y="2465931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5" y="1010654"/>
            <a:ext cx="8962745" cy="47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1668">
            <a:off x="2481341" y="711280"/>
            <a:ext cx="72548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39" y="1840787"/>
            <a:ext cx="612273" cy="5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32" y="310736"/>
            <a:ext cx="827584" cy="78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6" y="-103827"/>
            <a:ext cx="2408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" y="5402715"/>
            <a:ext cx="28717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81" y="5303565"/>
            <a:ext cx="28717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8" y="4946181"/>
            <a:ext cx="16224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51" y="5303563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72" y="5360126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17" y="5175635"/>
            <a:ext cx="13954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Математика - самый короткий путь </a:t>
            </a:r>
            <a:b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к самостоятельному мышлению. </a:t>
            </a:r>
            <a:r>
              <a:rPr lang="ru-RU" sz="4000" i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ru-RU" sz="4000" i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                                       </a:t>
            </a:r>
            <a:r>
              <a:rPr lang="ru-RU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В.В. Каверин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806">
            <a:off x="15536" y="2858363"/>
            <a:ext cx="4733909" cy="201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040">
            <a:off x="195804" y="5390657"/>
            <a:ext cx="2809152" cy="109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10329"/>
            <a:ext cx="28717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38916"/>
            <a:ext cx="28717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7" y="4868541"/>
            <a:ext cx="16224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05" y="4990733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79" y="4939597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2776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1" y="3954096"/>
            <a:ext cx="10302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588" y="2172"/>
            <a:ext cx="10302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" y="4594005"/>
            <a:ext cx="10302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8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Математическая игра </a:t>
            </a:r>
            <a:b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кубиками Дьенеша</a:t>
            </a:r>
            <a:endParaRPr lang="ru-RU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23\Desktop\фото аистенок\Матем-ка самообразование\IMG_66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8266" r="23870" b="2460"/>
          <a:stretch/>
        </p:blipFill>
        <p:spPr bwMode="auto">
          <a:xfrm>
            <a:off x="774955" y="1654178"/>
            <a:ext cx="2775002" cy="223575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 descr="C:\Users\123\Desktop\фото аистенок\Матем-ка самообразование\IMG_66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428" r="889" b="8073"/>
          <a:stretch/>
        </p:blipFill>
        <p:spPr bwMode="auto">
          <a:xfrm>
            <a:off x="4860032" y="1739028"/>
            <a:ext cx="2972239" cy="215090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\Desktop\фото аистенок\Матем-ка самообразование\IMG_66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665"/>
            <a:ext cx="3023472" cy="201564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0" name="Picture 6" descr="C:\Users\123\Desktop\фото аистенок\Матем-ка самообразование\IMG_66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5" y="4239213"/>
            <a:ext cx="2866389" cy="19805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38" y="5661248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4" y="692696"/>
            <a:ext cx="738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48006"/>
            <a:ext cx="5969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7461">
            <a:off x="8172400" y="5911081"/>
            <a:ext cx="5969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46" y="3287141"/>
            <a:ext cx="2290896" cy="12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72" y="14842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«Инопланетянин»</a:t>
            </a:r>
            <a:b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Геометрический конструктор</a:t>
            </a:r>
            <a:b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Танграм</a:t>
            </a:r>
            <a:endParaRPr lang="ru-RU" sz="32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23\Desktop\фото аистенок\Матем-ка самообразование\IMG_66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13589"/>
          <a:stretch/>
        </p:blipFill>
        <p:spPr bwMode="auto">
          <a:xfrm>
            <a:off x="467544" y="1560316"/>
            <a:ext cx="3257207" cy="207004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аистенок\Матем-ка самообразование\IMG_6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257207" cy="202251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 аистенок\Матем-ка самообразование\IMG_66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89" y="1525199"/>
            <a:ext cx="3193877" cy="212925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23\Desktop\фото аистенок\Матем-ка самообразование\IMG_66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11" y="4185958"/>
            <a:ext cx="3059832" cy="203988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0" y="325721"/>
            <a:ext cx="510481" cy="5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41" y="3212976"/>
            <a:ext cx="22923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85" y="4254083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03" y="5851196"/>
            <a:ext cx="7318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18" y="-85355"/>
            <a:ext cx="1464031" cy="16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097115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1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Упражнение соотнести цифровые комбинации с геометрическими комбинациями</a:t>
            </a:r>
            <a:endParaRPr lang="ru-RU" sz="32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23\Desktop\фото аистенок\Матем-ка самообразование\IMG_6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1208"/>
            <a:ext cx="3023737" cy="201582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аистенок\Матем-ка самообразование\IMG_66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6" y="1722455"/>
            <a:ext cx="3023736" cy="201582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 аистенок\Матем-ка самообразование\IMG_66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2141"/>
            <a:ext cx="3095745" cy="20638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\Desktop\фото аистенок\Матем-ка самообразование\IMG_66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6" y="4214312"/>
            <a:ext cx="3077490" cy="20516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238">
            <a:off x="204729" y="5534531"/>
            <a:ext cx="692999" cy="69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60736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" y="5965094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3459728"/>
            <a:ext cx="1736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" y="-691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Использование элементов мнемотехники </a:t>
            </a:r>
            <a:br>
              <a:rPr lang="ru-RU" sz="3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НОД по ФЭМП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369" y="1700808"/>
            <a:ext cx="6115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Формирование представлений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 геометрической фигуре «ромб»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r="6882" b="9512"/>
          <a:stretch/>
        </p:blipFill>
        <p:spPr bwMode="auto">
          <a:xfrm>
            <a:off x="403309" y="2890684"/>
            <a:ext cx="3475517" cy="224096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123\Desktop\фото аистенок\фото Чачка Ильдусовна\IMG_64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" b="16326"/>
          <a:stretch/>
        </p:blipFill>
        <p:spPr bwMode="auto">
          <a:xfrm>
            <a:off x="4579015" y="4082997"/>
            <a:ext cx="3638691" cy="20973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9" y="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06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Ромб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129"/>
            <a:ext cx="4829244" cy="315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5" y="3954253"/>
            <a:ext cx="4131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Змей воздушный не простой,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Змей похож на ромб.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Он взлетает над землёй,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Выше даже дома.</a:t>
            </a:r>
            <a:endParaRPr lang="ru-RU" sz="24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C:\Users\123\Desktop\фото аистенок\фото Чачка Ильдусовна\IMG_63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6" r="9037" b="-3244"/>
          <a:stretch/>
        </p:blipFill>
        <p:spPr bwMode="auto">
          <a:xfrm>
            <a:off x="4355976" y="3645024"/>
            <a:ext cx="4005094" cy="244769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463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09" y="260648"/>
            <a:ext cx="441449" cy="4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2445">
            <a:off x="7721676" y="244928"/>
            <a:ext cx="437365" cy="44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3" y="666135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1638" y="1168698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35" y="1383654"/>
            <a:ext cx="12430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61" y="706129"/>
            <a:ext cx="5126403" cy="269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9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Конструирование по схеме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123\Desktop\фото аистенок\фото Чачка Ильдусовна\IMG_6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3" y="1412776"/>
            <a:ext cx="3820729" cy="25471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фото аистенок\фото Чачка Ильдусовна\IMG_63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820729" cy="25471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Знакомим детей с геометрическими фигурами 6 - olgasergeeff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1563">
            <a:off x="5970661" y="1400277"/>
            <a:ext cx="951640" cy="1235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60369"/>
            <a:ext cx="1207485" cy="11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2575">
            <a:off x="1891053" y="5142362"/>
            <a:ext cx="495952" cy="5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1" y="5718930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08" y="5945434"/>
            <a:ext cx="450850" cy="50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6" y="4691625"/>
            <a:ext cx="738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56792"/>
            <a:ext cx="396619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8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Загадки 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 descr="C:\Users\123\Desktop\фото аистенок\фото Чачка Ильдусовна\IMG_64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10203" r="16129" b="8265"/>
          <a:stretch/>
        </p:blipFill>
        <p:spPr bwMode="auto">
          <a:xfrm>
            <a:off x="179512" y="1340768"/>
            <a:ext cx="4321297" cy="322185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\Desktop\фото аистенок\фото Чачка Ильдусовна\IMG_64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t="-1" r="24193" b="-927"/>
          <a:stretch/>
        </p:blipFill>
        <p:spPr bwMode="auto">
          <a:xfrm>
            <a:off x="4860032" y="2704772"/>
            <a:ext cx="3322304" cy="37156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61" y="260648"/>
            <a:ext cx="1463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6139">
            <a:off x="7236296" y="1283223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98" y="592390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85184"/>
            <a:ext cx="738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34" y="5317155"/>
            <a:ext cx="10366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9897">
            <a:off x="941688" y="5478940"/>
            <a:ext cx="11223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3" y="592390"/>
            <a:ext cx="3295643" cy="173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МАУДО «Детский сад №8»</vt:lpstr>
      <vt:lpstr>Презентация PowerPoint</vt:lpstr>
      <vt:lpstr>Математическая игра  с кубиками Дьенеша</vt:lpstr>
      <vt:lpstr>«Инопланетянин» Геометрический конструктор Танграм</vt:lpstr>
      <vt:lpstr>Упражнение соотнести цифровые комбинации с геометрическими комбинациями</vt:lpstr>
      <vt:lpstr>Использование элементов мнемотехники  в НОД по ФЭМП</vt:lpstr>
      <vt:lpstr>Ромб</vt:lpstr>
      <vt:lpstr>Конструирование по схеме</vt:lpstr>
      <vt:lpstr>Загадки </vt:lpstr>
      <vt:lpstr>«Маленькие человечки» Пространственное направление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24</cp:revision>
  <dcterms:created xsi:type="dcterms:W3CDTF">2015-04-08T15:18:56Z</dcterms:created>
  <dcterms:modified xsi:type="dcterms:W3CDTF">2015-05-24T06:35:56Z</dcterms:modified>
</cp:coreProperties>
</file>