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1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5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1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2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9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6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6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4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5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1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8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0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37689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?</a:t>
                      </a:r>
                      <a:endParaRPr lang="ru-RU" sz="96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2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У</a:t>
                      </a:r>
                      <a:endParaRPr lang="ru-RU" sz="72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483768" y="260650"/>
            <a:ext cx="720080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635896" y="908721"/>
            <a:ext cx="360040" cy="360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" t="7697" r="9758" b="7454"/>
          <a:stretch/>
        </p:blipFill>
        <p:spPr bwMode="auto">
          <a:xfrm>
            <a:off x="4948135" y="100540"/>
            <a:ext cx="1528263" cy="152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8" y="576487"/>
            <a:ext cx="1024508" cy="102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1916832"/>
            <a:ext cx="2076561" cy="133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2430">
            <a:off x="2839029" y="2562255"/>
            <a:ext cx="603251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8110">
            <a:off x="3282112" y="2013615"/>
            <a:ext cx="603251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762617" y="1912211"/>
            <a:ext cx="1899296" cy="1455841"/>
            <a:chOff x="4688928" y="1921132"/>
            <a:chExt cx="1899296" cy="1455841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928" y="1921132"/>
              <a:ext cx="1899296" cy="1446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7" t="5961" r="5702" b="10000"/>
            <a:stretch/>
          </p:blipFill>
          <p:spPr bwMode="auto">
            <a:xfrm>
              <a:off x="4688928" y="2581142"/>
              <a:ext cx="1107208" cy="7958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690" y="5384794"/>
            <a:ext cx="1000212" cy="141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42" name="Группа 1041"/>
          <p:cNvGrpSpPr/>
          <p:nvPr/>
        </p:nvGrpSpPr>
        <p:grpSpPr>
          <a:xfrm>
            <a:off x="7769144" y="2028040"/>
            <a:ext cx="273521" cy="648434"/>
            <a:chOff x="3104841" y="3879314"/>
            <a:chExt cx="315031" cy="919434"/>
          </a:xfrm>
        </p:grpSpPr>
        <p:sp>
          <p:nvSpPr>
            <p:cNvPr id="8" name="Овал 7"/>
            <p:cNvSpPr/>
            <p:nvPr/>
          </p:nvSpPr>
          <p:spPr>
            <a:xfrm>
              <a:off x="3167663" y="3879314"/>
              <a:ext cx="234216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3273884" y="4150676"/>
              <a:ext cx="0" cy="43204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3131851" y="4149080"/>
              <a:ext cx="152920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282146" y="4185949"/>
              <a:ext cx="129461" cy="15889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3104841" y="4573277"/>
              <a:ext cx="169043" cy="22547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273883" y="4582724"/>
              <a:ext cx="145989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43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141" y="2781290"/>
            <a:ext cx="371475" cy="65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193" y="2722044"/>
            <a:ext cx="371475" cy="65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617" y="2101297"/>
            <a:ext cx="371475" cy="69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47" y="3471130"/>
            <a:ext cx="1619672" cy="161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49" name="Группа 1048"/>
          <p:cNvGrpSpPr/>
          <p:nvPr/>
        </p:nvGrpSpPr>
        <p:grpSpPr>
          <a:xfrm>
            <a:off x="2439069" y="3894633"/>
            <a:ext cx="1936315" cy="679555"/>
            <a:chOff x="2347653" y="3914915"/>
            <a:chExt cx="2200607" cy="603809"/>
          </a:xfrm>
        </p:grpSpPr>
        <p:pic>
          <p:nvPicPr>
            <p:cNvPr id="1047" name="Picture 21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07" t="3537" r="1608" b="63278"/>
            <a:stretch/>
          </p:blipFill>
          <p:spPr bwMode="auto">
            <a:xfrm rot="21108307">
              <a:off x="3443612" y="3934419"/>
              <a:ext cx="1104648" cy="584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8" name="Picture 2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5610" flipH="1">
              <a:off x="2347653" y="3914915"/>
              <a:ext cx="1103313" cy="58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50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497" y="3566591"/>
            <a:ext cx="1524211" cy="152421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525" y="3444704"/>
            <a:ext cx="653103" cy="65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175" y="4159691"/>
            <a:ext cx="1281100" cy="9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3" name="Стрелка вправо 1052"/>
          <p:cNvSpPr/>
          <p:nvPr/>
        </p:nvSpPr>
        <p:spPr>
          <a:xfrm rot="1631372">
            <a:off x="7351598" y="3862311"/>
            <a:ext cx="663420" cy="21306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54" name="Picture 2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67" y="5263708"/>
            <a:ext cx="152400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28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" t="5273" r="6687" b="5168"/>
          <a:stretch/>
        </p:blipFill>
        <p:spPr bwMode="auto">
          <a:xfrm>
            <a:off x="4903659" y="5385390"/>
            <a:ext cx="1677252" cy="128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7" name="Стрелка вправо 1056"/>
          <p:cNvSpPr/>
          <p:nvPr/>
        </p:nvSpPr>
        <p:spPr>
          <a:xfrm rot="16200000">
            <a:off x="6398033" y="5852514"/>
            <a:ext cx="1530350" cy="352735"/>
          </a:xfrm>
          <a:prstGeom prst="rightArrow">
            <a:avLst>
              <a:gd name="adj1" fmla="val 50000"/>
              <a:gd name="adj2" fmla="val 1246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58" name="Picture 2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067" y="5330953"/>
            <a:ext cx="1609431" cy="14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5250750"/>
            <a:ext cx="7493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45710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1_Тема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</cp:revision>
  <dcterms:created xsi:type="dcterms:W3CDTF">2015-05-23T08:09:49Z</dcterms:created>
  <dcterms:modified xsi:type="dcterms:W3CDTF">2015-05-23T08:12:14Z</dcterms:modified>
</cp:coreProperties>
</file>