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5" Type="http://schemas.openxmlformats.org/officeDocument/2006/relationships/image" Target="../media/image14.png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Relationship Id="rId14" Type="http://schemas.openxmlformats.org/officeDocument/2006/relationships/image" Target="../media/image13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5" Type="http://schemas.openxmlformats.org/officeDocument/2006/relationships/image" Target="../media/image14.png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Relationship Id="rId14" Type="http://schemas.openxmlformats.org/officeDocument/2006/relationships/image" Target="../media/image1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88641"/>
          <a:ext cx="8964489" cy="65047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8163"/>
                <a:gridCol w="2988163"/>
                <a:gridCol w="2988163"/>
              </a:tblGrid>
              <a:tr h="2243037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!</a:t>
                      </a:r>
                      <a:endParaRPr lang="ru-RU" sz="120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</a:tr>
              <a:tr h="2130856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</a:tr>
              <a:tr h="2130856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http://86ds7-nyagan.edusite.ru/images/ppppa1.jpg"/>
          <p:cNvPicPr>
            <a:picLocks noChangeAspect="1" noChangeArrowheads="1"/>
          </p:cNvPicPr>
          <p:nvPr/>
        </p:nvPicPr>
        <p:blipFill>
          <a:blip r:embed="rId2" cstate="print"/>
          <a:srcRect l="9403" r="69911"/>
          <a:stretch>
            <a:fillRect/>
          </a:stretch>
        </p:blipFill>
        <p:spPr bwMode="auto">
          <a:xfrm>
            <a:off x="1835696" y="1052736"/>
            <a:ext cx="360040" cy="1216602"/>
          </a:xfrm>
          <a:prstGeom prst="rect">
            <a:avLst/>
          </a:prstGeom>
          <a:noFill/>
        </p:spPr>
      </p:pic>
      <p:pic>
        <p:nvPicPr>
          <p:cNvPr id="4" name="Picture 2" descr="http://86ds7-nyagan.edusite.ru/images/ppppa1.jpg"/>
          <p:cNvPicPr>
            <a:picLocks noChangeAspect="1" noChangeArrowheads="1"/>
          </p:cNvPicPr>
          <p:nvPr/>
        </p:nvPicPr>
        <p:blipFill>
          <a:blip r:embed="rId2" cstate="print"/>
          <a:srcRect l="9403" r="69911"/>
          <a:stretch>
            <a:fillRect/>
          </a:stretch>
        </p:blipFill>
        <p:spPr bwMode="auto">
          <a:xfrm>
            <a:off x="2267744" y="1052736"/>
            <a:ext cx="360040" cy="1216602"/>
          </a:xfrm>
          <a:prstGeom prst="rect">
            <a:avLst/>
          </a:prstGeom>
          <a:noFill/>
        </p:spPr>
      </p:pic>
      <p:pic>
        <p:nvPicPr>
          <p:cNvPr id="1030" name="Picture 6" descr="http://www.playing-field.ru/img/2015/052106/5229948"/>
          <p:cNvPicPr>
            <a:picLocks noChangeAspect="1" noChangeArrowheads="1"/>
          </p:cNvPicPr>
          <p:nvPr/>
        </p:nvPicPr>
        <p:blipFill>
          <a:blip r:embed="rId3" cstate="print"/>
          <a:srcRect l="46654" t="13333" r="32399" b="5335"/>
          <a:stretch>
            <a:fillRect/>
          </a:stretch>
        </p:blipFill>
        <p:spPr bwMode="auto">
          <a:xfrm>
            <a:off x="251520" y="332656"/>
            <a:ext cx="576064" cy="1597268"/>
          </a:xfrm>
          <a:prstGeom prst="rect">
            <a:avLst/>
          </a:prstGeom>
          <a:noFill/>
        </p:spPr>
      </p:pic>
      <p:pic>
        <p:nvPicPr>
          <p:cNvPr id="7" name="Picture 6" descr="http://www.playing-field.ru/img/2015/052106/5229948"/>
          <p:cNvPicPr>
            <a:picLocks noChangeAspect="1" noChangeArrowheads="1"/>
          </p:cNvPicPr>
          <p:nvPr/>
        </p:nvPicPr>
        <p:blipFill>
          <a:blip r:embed="rId3" cstate="print"/>
          <a:srcRect l="46654" t="13333" r="32399" b="5335"/>
          <a:stretch>
            <a:fillRect/>
          </a:stretch>
        </p:blipFill>
        <p:spPr bwMode="auto">
          <a:xfrm>
            <a:off x="971600" y="404664"/>
            <a:ext cx="576064" cy="1597268"/>
          </a:xfrm>
          <a:prstGeom prst="rect">
            <a:avLst/>
          </a:prstGeom>
          <a:noFill/>
        </p:spPr>
      </p:pic>
      <p:pic>
        <p:nvPicPr>
          <p:cNvPr id="1032" name="Picture 8" descr="http://www.playing-field.ru/img/2015/052106/3906328"/>
          <p:cNvPicPr>
            <a:picLocks noChangeAspect="1" noChangeArrowheads="1"/>
          </p:cNvPicPr>
          <p:nvPr/>
        </p:nvPicPr>
        <p:blipFill>
          <a:blip r:embed="rId4" cstate="print"/>
          <a:srcRect l="17740" t="2676" r="15395" b="2323"/>
          <a:stretch>
            <a:fillRect/>
          </a:stretch>
        </p:blipFill>
        <p:spPr bwMode="auto">
          <a:xfrm rot="10800000">
            <a:off x="4572000" y="1052736"/>
            <a:ext cx="648072" cy="939043"/>
          </a:xfrm>
          <a:prstGeom prst="rect">
            <a:avLst/>
          </a:prstGeom>
          <a:noFill/>
        </p:spPr>
      </p:pic>
      <p:pic>
        <p:nvPicPr>
          <p:cNvPr id="1034" name="Picture 10" descr="http://www.playing-field.ru/img/2015/051723/5734958"/>
          <p:cNvPicPr>
            <a:picLocks noChangeAspect="1" noChangeArrowheads="1"/>
          </p:cNvPicPr>
          <p:nvPr/>
        </p:nvPicPr>
        <p:blipFill>
          <a:blip r:embed="rId5" cstate="print"/>
          <a:srcRect l="39387" t="48283" r="36472" b="37742"/>
          <a:stretch>
            <a:fillRect/>
          </a:stretch>
        </p:blipFill>
        <p:spPr bwMode="auto">
          <a:xfrm>
            <a:off x="6156176" y="1340768"/>
            <a:ext cx="1368152" cy="792088"/>
          </a:xfrm>
          <a:prstGeom prst="rect">
            <a:avLst/>
          </a:prstGeom>
          <a:noFill/>
        </p:spPr>
      </p:pic>
      <p:pic>
        <p:nvPicPr>
          <p:cNvPr id="1036" name="Picture 12" descr="http://www.playing-field.ru/img/2015/051721/1225836"/>
          <p:cNvPicPr>
            <a:picLocks noChangeAspect="1" noChangeArrowheads="1"/>
          </p:cNvPicPr>
          <p:nvPr/>
        </p:nvPicPr>
        <p:blipFill>
          <a:blip r:embed="rId6" cstate="print"/>
          <a:srcRect l="18785" t="12245" r="19491" b="18367"/>
          <a:stretch>
            <a:fillRect/>
          </a:stretch>
        </p:blipFill>
        <p:spPr bwMode="auto">
          <a:xfrm>
            <a:off x="8244408" y="1412776"/>
            <a:ext cx="535824" cy="792088"/>
          </a:xfrm>
          <a:prstGeom prst="rect">
            <a:avLst/>
          </a:prstGeom>
          <a:noFill/>
        </p:spPr>
      </p:pic>
      <p:pic>
        <p:nvPicPr>
          <p:cNvPr id="1038" name="Picture 14" descr="http://razykrashkin.ru/files/malienkii-malchik-v-shortakh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5576" y="4797152"/>
            <a:ext cx="1259605" cy="1628800"/>
          </a:xfrm>
          <a:prstGeom prst="rect">
            <a:avLst/>
          </a:prstGeom>
          <a:noFill/>
        </p:spPr>
      </p:pic>
      <p:pic>
        <p:nvPicPr>
          <p:cNvPr id="1040" name="Picture 16" descr="http://raskraska1.com/assets/images/resources/237/raskraski-dlya-detej-4-let2.jpg"/>
          <p:cNvPicPr>
            <a:picLocks noChangeAspect="1" noChangeArrowheads="1"/>
          </p:cNvPicPr>
          <p:nvPr/>
        </p:nvPicPr>
        <p:blipFill>
          <a:blip r:embed="rId8" cstate="print"/>
          <a:srcRect l="11180" r="16149" b="8696"/>
          <a:stretch>
            <a:fillRect/>
          </a:stretch>
        </p:blipFill>
        <p:spPr bwMode="auto">
          <a:xfrm>
            <a:off x="7380312" y="404664"/>
            <a:ext cx="720080" cy="1163206"/>
          </a:xfrm>
          <a:prstGeom prst="rect">
            <a:avLst/>
          </a:prstGeom>
          <a:noFill/>
        </p:spPr>
      </p:pic>
      <p:pic>
        <p:nvPicPr>
          <p:cNvPr id="1042" name="Picture 18" descr="http://xn--80aa3ab0acfdt.xn--p1ai/sites/default/files/lica9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131840" y="2564904"/>
            <a:ext cx="1299583" cy="1105113"/>
          </a:xfrm>
          <a:prstGeom prst="rect">
            <a:avLst/>
          </a:prstGeom>
          <a:noFill/>
        </p:spPr>
      </p:pic>
      <p:pic>
        <p:nvPicPr>
          <p:cNvPr id="1046" name="Picture 22" descr="http://img1.xn--80aaaaa2cjbcb1dcdcgded.com/%D0%94%D1%80%D0%BE%D0%B2%D0%BE%D1%81%D0%B5%D0%BA-%D0%BB%D0%B8%D1%86%D0%BE_54acfcd35384b-p.gif"/>
          <p:cNvPicPr>
            <a:picLocks noChangeAspect="1" noChangeArrowheads="1"/>
          </p:cNvPicPr>
          <p:nvPr/>
        </p:nvPicPr>
        <p:blipFill>
          <a:blip r:embed="rId10" cstate="print"/>
          <a:srcRect l="2520" t="3024" r="4241"/>
          <a:stretch>
            <a:fillRect/>
          </a:stretch>
        </p:blipFill>
        <p:spPr bwMode="auto">
          <a:xfrm>
            <a:off x="6156176" y="2708920"/>
            <a:ext cx="1085787" cy="941090"/>
          </a:xfrm>
          <a:prstGeom prst="rect">
            <a:avLst/>
          </a:prstGeom>
          <a:noFill/>
        </p:spPr>
      </p:pic>
      <p:pic>
        <p:nvPicPr>
          <p:cNvPr id="1050" name="Picture 26" descr="http://www.playing-field.ru/img/2015/052200/5602230"/>
          <p:cNvPicPr>
            <a:picLocks noChangeAspect="1" noChangeArrowheads="1"/>
          </p:cNvPicPr>
          <p:nvPr/>
        </p:nvPicPr>
        <p:blipFill>
          <a:blip r:embed="rId11" cstate="print"/>
          <a:srcRect l="12600" t="15120" r="16841"/>
          <a:stretch>
            <a:fillRect/>
          </a:stretch>
        </p:blipFill>
        <p:spPr bwMode="auto">
          <a:xfrm>
            <a:off x="7452320" y="3140968"/>
            <a:ext cx="1224136" cy="1227163"/>
          </a:xfrm>
          <a:prstGeom prst="rect">
            <a:avLst/>
          </a:prstGeom>
          <a:noFill/>
        </p:spPr>
      </p:pic>
      <p:pic>
        <p:nvPicPr>
          <p:cNvPr id="1052" name="Picture 28" descr="http://www.playing-field.ru/img/2015/052120/3159652"/>
          <p:cNvPicPr>
            <a:picLocks noChangeAspect="1" noChangeArrowheads="1"/>
          </p:cNvPicPr>
          <p:nvPr/>
        </p:nvPicPr>
        <p:blipFill>
          <a:blip r:embed="rId12" cstate="print"/>
          <a:srcRect t="8908" b="9438"/>
          <a:stretch>
            <a:fillRect/>
          </a:stretch>
        </p:blipFill>
        <p:spPr bwMode="auto">
          <a:xfrm>
            <a:off x="1547664" y="2924944"/>
            <a:ext cx="1262679" cy="1374235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1187624" y="393305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и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95936" y="37890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и</a:t>
            </a:r>
            <a:endParaRPr lang="ru-RU" dirty="0">
              <a:latin typeface="Arial Black" pitchFamily="34" charset="0"/>
            </a:endParaRPr>
          </a:p>
        </p:txBody>
      </p:sp>
      <p:pic>
        <p:nvPicPr>
          <p:cNvPr id="1054" name="Picture 30" descr="http://www.playing-field.ru/img/2015/052106/414448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788024" y="3068960"/>
            <a:ext cx="1034480" cy="1105170"/>
          </a:xfrm>
          <a:prstGeom prst="rect">
            <a:avLst/>
          </a:prstGeom>
          <a:noFill/>
        </p:spPr>
      </p:pic>
      <p:sp>
        <p:nvSpPr>
          <p:cNvPr id="22" name="Овал 21"/>
          <p:cNvSpPr/>
          <p:nvPr/>
        </p:nvSpPr>
        <p:spPr>
          <a:xfrm>
            <a:off x="3635896" y="4797152"/>
            <a:ext cx="1800200" cy="170080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56" name="Picture 32" descr="http://img3.xn--80aaaaa2cjbcb1dcdcgded.com/%D0%9B%D0%B8%D1%86%D0%BE-%D0%B1%D0%B0%D0%B1%D1%83%D1%88%D0%BA%D0%B8-%D0%BA%D1%80%D0%B0%D1%81%D0%BD%D0%BE%D0%B9-%D1%88%D0%B0%D0%BF%D0%BE_544a08de9359d-p.gif"/>
          <p:cNvPicPr>
            <a:picLocks noChangeAspect="1" noChangeArrowheads="1"/>
          </p:cNvPicPr>
          <p:nvPr/>
        </p:nvPicPr>
        <p:blipFill>
          <a:blip r:embed="rId14" cstate="print"/>
          <a:srcRect l="2520"/>
          <a:stretch>
            <a:fillRect/>
          </a:stretch>
        </p:blipFill>
        <p:spPr bwMode="auto">
          <a:xfrm>
            <a:off x="251520" y="2708920"/>
            <a:ext cx="1152128" cy="984926"/>
          </a:xfrm>
          <a:prstGeom prst="rect">
            <a:avLst/>
          </a:prstGeom>
          <a:noFill/>
        </p:spPr>
      </p:pic>
      <p:pic>
        <p:nvPicPr>
          <p:cNvPr id="25" name="Picture 32" descr="http://img3.xn--80aaaaa2cjbcb1dcdcgded.com/%D0%9B%D0%B8%D1%86%D0%BE-%D0%B1%D0%B0%D0%B1%D1%83%D1%88%D0%BA%D0%B8-%D0%BA%D1%80%D0%B0%D1%81%D0%BD%D0%BE%D0%B9-%D1%88%D0%B0%D0%BF%D0%BE_544a08de9359d-p.gif"/>
          <p:cNvPicPr>
            <a:picLocks noChangeAspect="1" noChangeArrowheads="1"/>
          </p:cNvPicPr>
          <p:nvPr/>
        </p:nvPicPr>
        <p:blipFill>
          <a:blip r:embed="rId14" cstate="print"/>
          <a:srcRect l="2520"/>
          <a:stretch>
            <a:fillRect/>
          </a:stretch>
        </p:blipFill>
        <p:spPr bwMode="auto">
          <a:xfrm>
            <a:off x="3779912" y="5157192"/>
            <a:ext cx="589627" cy="504056"/>
          </a:xfrm>
          <a:prstGeom prst="rect">
            <a:avLst/>
          </a:prstGeom>
          <a:noFill/>
        </p:spPr>
      </p:pic>
      <p:pic>
        <p:nvPicPr>
          <p:cNvPr id="26" name="Picture 28" descr="http://www.playing-field.ru/img/2015/052120/3159652"/>
          <p:cNvPicPr>
            <a:picLocks noChangeAspect="1" noChangeArrowheads="1"/>
          </p:cNvPicPr>
          <p:nvPr/>
        </p:nvPicPr>
        <p:blipFill>
          <a:blip r:embed="rId12" cstate="print"/>
          <a:srcRect t="8908" b="9438"/>
          <a:stretch>
            <a:fillRect/>
          </a:stretch>
        </p:blipFill>
        <p:spPr bwMode="auto">
          <a:xfrm>
            <a:off x="4283968" y="4869160"/>
            <a:ext cx="504056" cy="548589"/>
          </a:xfrm>
          <a:prstGeom prst="rect">
            <a:avLst/>
          </a:prstGeom>
          <a:noFill/>
        </p:spPr>
      </p:pic>
      <p:pic>
        <p:nvPicPr>
          <p:cNvPr id="27" name="Picture 18" descr="http://xn--80aa3ab0acfdt.xn--p1ai/sites/default/files/lica9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716016" y="5229200"/>
            <a:ext cx="582897" cy="495672"/>
          </a:xfrm>
          <a:prstGeom prst="rect">
            <a:avLst/>
          </a:prstGeom>
          <a:noFill/>
        </p:spPr>
      </p:pic>
      <p:pic>
        <p:nvPicPr>
          <p:cNvPr id="28" name="Picture 30" descr="http://www.playing-field.ru/img/2015/052106/4144481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788024" y="5805264"/>
            <a:ext cx="440315" cy="470403"/>
          </a:xfrm>
          <a:prstGeom prst="rect">
            <a:avLst/>
          </a:prstGeom>
          <a:noFill/>
        </p:spPr>
      </p:pic>
      <p:pic>
        <p:nvPicPr>
          <p:cNvPr id="29" name="Picture 22" descr="http://img1.xn--80aaaaa2cjbcb1dcdcgded.com/%D0%94%D1%80%D0%BE%D0%B2%D0%BE%D1%81%D0%B5%D0%BA-%D0%BB%D0%B8%D1%86%D0%BE_54acfcd35384b-p.gif"/>
          <p:cNvPicPr>
            <a:picLocks noChangeAspect="1" noChangeArrowheads="1"/>
          </p:cNvPicPr>
          <p:nvPr/>
        </p:nvPicPr>
        <p:blipFill>
          <a:blip r:embed="rId10" cstate="print"/>
          <a:srcRect l="2520" t="3024" r="4241"/>
          <a:stretch>
            <a:fillRect/>
          </a:stretch>
        </p:blipFill>
        <p:spPr bwMode="auto">
          <a:xfrm>
            <a:off x="4283968" y="6021288"/>
            <a:ext cx="446099" cy="386649"/>
          </a:xfrm>
          <a:prstGeom prst="rect">
            <a:avLst/>
          </a:prstGeom>
          <a:noFill/>
        </p:spPr>
      </p:pic>
      <p:pic>
        <p:nvPicPr>
          <p:cNvPr id="30" name="Picture 26" descr="http://www.playing-field.ru/img/2015/052200/5602230"/>
          <p:cNvPicPr>
            <a:picLocks noChangeAspect="1" noChangeArrowheads="1"/>
          </p:cNvPicPr>
          <p:nvPr/>
        </p:nvPicPr>
        <p:blipFill>
          <a:blip r:embed="rId11" cstate="print"/>
          <a:srcRect l="12600" t="15120" r="16841"/>
          <a:stretch>
            <a:fillRect/>
          </a:stretch>
        </p:blipFill>
        <p:spPr bwMode="auto">
          <a:xfrm>
            <a:off x="3779912" y="5733256"/>
            <a:ext cx="442365" cy="4434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3" y="1124744"/>
          <a:ext cx="8784975" cy="55686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28325"/>
                <a:gridCol w="2928325"/>
                <a:gridCol w="2928325"/>
              </a:tblGrid>
              <a:tr h="192024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!</a:t>
                      </a:r>
                      <a:endParaRPr lang="ru-RU" sz="1200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</a:tr>
              <a:tr h="1824203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</a:tr>
              <a:tr h="1824203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 descr="http://86ds7-nyagan.edusite.ru/images/ppppa1.jpg"/>
          <p:cNvPicPr>
            <a:picLocks noChangeAspect="1" noChangeArrowheads="1"/>
          </p:cNvPicPr>
          <p:nvPr/>
        </p:nvPicPr>
        <p:blipFill>
          <a:blip r:embed="rId2" cstate="print"/>
          <a:srcRect l="9403" r="69911"/>
          <a:stretch>
            <a:fillRect/>
          </a:stretch>
        </p:blipFill>
        <p:spPr bwMode="auto">
          <a:xfrm>
            <a:off x="1835696" y="1700808"/>
            <a:ext cx="360040" cy="1216602"/>
          </a:xfrm>
          <a:prstGeom prst="rect">
            <a:avLst/>
          </a:prstGeom>
          <a:noFill/>
        </p:spPr>
      </p:pic>
      <p:pic>
        <p:nvPicPr>
          <p:cNvPr id="4" name="Picture 2" descr="http://86ds7-nyagan.edusite.ru/images/ppppa1.jpg"/>
          <p:cNvPicPr>
            <a:picLocks noChangeAspect="1" noChangeArrowheads="1"/>
          </p:cNvPicPr>
          <p:nvPr/>
        </p:nvPicPr>
        <p:blipFill>
          <a:blip r:embed="rId2" cstate="print"/>
          <a:srcRect l="9403" r="69911"/>
          <a:stretch>
            <a:fillRect/>
          </a:stretch>
        </p:blipFill>
        <p:spPr bwMode="auto">
          <a:xfrm>
            <a:off x="2339752" y="1700808"/>
            <a:ext cx="360040" cy="1216602"/>
          </a:xfrm>
          <a:prstGeom prst="rect">
            <a:avLst/>
          </a:prstGeom>
          <a:noFill/>
        </p:spPr>
      </p:pic>
      <p:pic>
        <p:nvPicPr>
          <p:cNvPr id="5" name="Picture 6" descr="http://www.playing-field.ru/img/2015/052106/5229948"/>
          <p:cNvPicPr>
            <a:picLocks noChangeAspect="1" noChangeArrowheads="1"/>
          </p:cNvPicPr>
          <p:nvPr/>
        </p:nvPicPr>
        <p:blipFill>
          <a:blip r:embed="rId3" cstate="print"/>
          <a:srcRect l="46654" t="13333" r="32399" b="5335"/>
          <a:stretch>
            <a:fillRect/>
          </a:stretch>
        </p:blipFill>
        <p:spPr bwMode="auto">
          <a:xfrm>
            <a:off x="323528" y="1340770"/>
            <a:ext cx="576064" cy="1597268"/>
          </a:xfrm>
          <a:prstGeom prst="rect">
            <a:avLst/>
          </a:prstGeom>
          <a:noFill/>
        </p:spPr>
      </p:pic>
      <p:pic>
        <p:nvPicPr>
          <p:cNvPr id="6" name="Picture 6" descr="http://www.playing-field.ru/img/2015/052106/5229948"/>
          <p:cNvPicPr>
            <a:picLocks noChangeAspect="1" noChangeArrowheads="1"/>
          </p:cNvPicPr>
          <p:nvPr/>
        </p:nvPicPr>
        <p:blipFill>
          <a:blip r:embed="rId3" cstate="print"/>
          <a:srcRect l="46654" t="13333" r="32399" b="5335"/>
          <a:stretch>
            <a:fillRect/>
          </a:stretch>
        </p:blipFill>
        <p:spPr bwMode="auto">
          <a:xfrm>
            <a:off x="971600" y="1340770"/>
            <a:ext cx="576064" cy="1597268"/>
          </a:xfrm>
          <a:prstGeom prst="rect">
            <a:avLst/>
          </a:prstGeom>
          <a:noFill/>
        </p:spPr>
      </p:pic>
      <p:pic>
        <p:nvPicPr>
          <p:cNvPr id="7" name="Picture 8" descr="http://www.playing-field.ru/img/2015/052106/3906328"/>
          <p:cNvPicPr>
            <a:picLocks noChangeAspect="1" noChangeArrowheads="1"/>
          </p:cNvPicPr>
          <p:nvPr/>
        </p:nvPicPr>
        <p:blipFill>
          <a:blip r:embed="rId4" cstate="print"/>
          <a:srcRect l="17740" t="2676" r="15395" b="2323"/>
          <a:stretch>
            <a:fillRect/>
          </a:stretch>
        </p:blipFill>
        <p:spPr bwMode="auto">
          <a:xfrm rot="10800000">
            <a:off x="4572000" y="1628801"/>
            <a:ext cx="648072" cy="939043"/>
          </a:xfrm>
          <a:prstGeom prst="rect">
            <a:avLst/>
          </a:prstGeom>
          <a:noFill/>
        </p:spPr>
      </p:pic>
      <p:pic>
        <p:nvPicPr>
          <p:cNvPr id="8" name="Picture 10" descr="http://www.playing-field.ru/img/2015/051723/5734958"/>
          <p:cNvPicPr>
            <a:picLocks noChangeAspect="1" noChangeArrowheads="1"/>
          </p:cNvPicPr>
          <p:nvPr/>
        </p:nvPicPr>
        <p:blipFill>
          <a:blip r:embed="rId5" cstate="print"/>
          <a:srcRect l="39387" t="48283" r="36472" b="37742"/>
          <a:stretch>
            <a:fillRect/>
          </a:stretch>
        </p:blipFill>
        <p:spPr bwMode="auto">
          <a:xfrm>
            <a:off x="6084168" y="2132856"/>
            <a:ext cx="1368152" cy="792088"/>
          </a:xfrm>
          <a:prstGeom prst="rect">
            <a:avLst/>
          </a:prstGeom>
          <a:noFill/>
        </p:spPr>
      </p:pic>
      <p:pic>
        <p:nvPicPr>
          <p:cNvPr id="9" name="Picture 12" descr="http://www.playing-field.ru/img/2015/051721/1225836"/>
          <p:cNvPicPr>
            <a:picLocks noChangeAspect="1" noChangeArrowheads="1"/>
          </p:cNvPicPr>
          <p:nvPr/>
        </p:nvPicPr>
        <p:blipFill>
          <a:blip r:embed="rId6" cstate="print"/>
          <a:srcRect l="18785" t="12245" r="19491" b="18367"/>
          <a:stretch>
            <a:fillRect/>
          </a:stretch>
        </p:blipFill>
        <p:spPr bwMode="auto">
          <a:xfrm>
            <a:off x="8100392" y="1556793"/>
            <a:ext cx="535824" cy="792088"/>
          </a:xfrm>
          <a:prstGeom prst="rect">
            <a:avLst/>
          </a:prstGeom>
          <a:noFill/>
        </p:spPr>
      </p:pic>
      <p:pic>
        <p:nvPicPr>
          <p:cNvPr id="10" name="Picture 14" descr="http://razykrashkin.ru/files/malienkii-malchik-v-shortakh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43608" y="5013177"/>
            <a:ext cx="1259605" cy="1628800"/>
          </a:xfrm>
          <a:prstGeom prst="rect">
            <a:avLst/>
          </a:prstGeom>
          <a:noFill/>
        </p:spPr>
      </p:pic>
      <p:pic>
        <p:nvPicPr>
          <p:cNvPr id="11" name="Picture 16" descr="http://raskraska1.com/assets/images/resources/237/raskraski-dlya-detej-4-let2.jpg"/>
          <p:cNvPicPr>
            <a:picLocks noChangeAspect="1" noChangeArrowheads="1"/>
          </p:cNvPicPr>
          <p:nvPr/>
        </p:nvPicPr>
        <p:blipFill>
          <a:blip r:embed="rId8" cstate="print"/>
          <a:srcRect l="11180" r="16149" b="8696"/>
          <a:stretch>
            <a:fillRect/>
          </a:stretch>
        </p:blipFill>
        <p:spPr bwMode="auto">
          <a:xfrm>
            <a:off x="7380312" y="1844826"/>
            <a:ext cx="720080" cy="1163206"/>
          </a:xfrm>
          <a:prstGeom prst="rect">
            <a:avLst/>
          </a:prstGeom>
          <a:noFill/>
        </p:spPr>
      </p:pic>
      <p:pic>
        <p:nvPicPr>
          <p:cNvPr id="12" name="Picture 18" descr="http://xn--80aa3ab0acfdt.xn--p1ai/sites/default/files/lica9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131842" y="3140969"/>
            <a:ext cx="1299583" cy="1105113"/>
          </a:xfrm>
          <a:prstGeom prst="rect">
            <a:avLst/>
          </a:prstGeom>
          <a:noFill/>
        </p:spPr>
      </p:pic>
      <p:pic>
        <p:nvPicPr>
          <p:cNvPr id="13" name="Picture 22" descr="http://img1.xn--80aaaaa2cjbcb1dcdcgded.com/%D0%94%D1%80%D0%BE%D0%B2%D0%BE%D1%81%D0%B5%D0%BA-%D0%BB%D0%B8%D1%86%D0%BE_54acfcd35384b-p.gif"/>
          <p:cNvPicPr>
            <a:picLocks noChangeAspect="1" noChangeArrowheads="1"/>
          </p:cNvPicPr>
          <p:nvPr/>
        </p:nvPicPr>
        <p:blipFill>
          <a:blip r:embed="rId10" cstate="print"/>
          <a:srcRect l="2520" t="3024" r="4241"/>
          <a:stretch>
            <a:fillRect/>
          </a:stretch>
        </p:blipFill>
        <p:spPr bwMode="auto">
          <a:xfrm>
            <a:off x="6156177" y="3140968"/>
            <a:ext cx="1085787" cy="941090"/>
          </a:xfrm>
          <a:prstGeom prst="rect">
            <a:avLst/>
          </a:prstGeom>
          <a:noFill/>
        </p:spPr>
      </p:pic>
      <p:pic>
        <p:nvPicPr>
          <p:cNvPr id="14" name="Picture 26" descr="http://www.playing-field.ru/img/2015/052200/5602230"/>
          <p:cNvPicPr>
            <a:picLocks noChangeAspect="1" noChangeArrowheads="1"/>
          </p:cNvPicPr>
          <p:nvPr/>
        </p:nvPicPr>
        <p:blipFill>
          <a:blip r:embed="rId11" cstate="print"/>
          <a:srcRect l="12600" t="15120" r="16841"/>
          <a:stretch>
            <a:fillRect/>
          </a:stretch>
        </p:blipFill>
        <p:spPr bwMode="auto">
          <a:xfrm>
            <a:off x="7452320" y="3501010"/>
            <a:ext cx="1224136" cy="1227163"/>
          </a:xfrm>
          <a:prstGeom prst="rect">
            <a:avLst/>
          </a:prstGeom>
          <a:noFill/>
        </p:spPr>
      </p:pic>
      <p:pic>
        <p:nvPicPr>
          <p:cNvPr id="15" name="Picture 28" descr="http://www.playing-field.ru/img/2015/052120/3159652"/>
          <p:cNvPicPr>
            <a:picLocks noChangeAspect="1" noChangeArrowheads="1"/>
          </p:cNvPicPr>
          <p:nvPr/>
        </p:nvPicPr>
        <p:blipFill>
          <a:blip r:embed="rId12" cstate="print"/>
          <a:srcRect t="8908" b="9438"/>
          <a:stretch>
            <a:fillRect/>
          </a:stretch>
        </p:blipFill>
        <p:spPr bwMode="auto">
          <a:xfrm>
            <a:off x="1763691" y="3429002"/>
            <a:ext cx="1262679" cy="1374235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1259632" y="429309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и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39952" y="42210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и</a:t>
            </a:r>
            <a:endParaRPr lang="ru-RU" dirty="0">
              <a:latin typeface="Arial Black" pitchFamily="34" charset="0"/>
            </a:endParaRPr>
          </a:p>
        </p:txBody>
      </p:sp>
      <p:pic>
        <p:nvPicPr>
          <p:cNvPr id="18" name="Picture 30" descr="http://www.playing-field.ru/img/2015/052106/414448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44008" y="3501008"/>
            <a:ext cx="1034480" cy="1105170"/>
          </a:xfrm>
          <a:prstGeom prst="rect">
            <a:avLst/>
          </a:prstGeom>
          <a:noFill/>
        </p:spPr>
      </p:pic>
      <p:pic>
        <p:nvPicPr>
          <p:cNvPr id="19" name="Picture 32" descr="http://img3.xn--80aaaaa2cjbcb1dcdcgded.com/%D0%9B%D0%B8%D1%86%D0%BE-%D0%B1%D0%B0%D0%B1%D1%83%D1%88%D0%BA%D0%B8-%D0%BA%D1%80%D0%B0%D1%81%D0%BD%D0%BE%D0%B9-%D1%88%D0%B0%D0%BF%D0%BE_544a08de9359d-p.gif"/>
          <p:cNvPicPr>
            <a:picLocks noChangeAspect="1" noChangeArrowheads="1"/>
          </p:cNvPicPr>
          <p:nvPr/>
        </p:nvPicPr>
        <p:blipFill>
          <a:blip r:embed="rId14" cstate="print"/>
          <a:srcRect l="2520"/>
          <a:stretch>
            <a:fillRect/>
          </a:stretch>
        </p:blipFill>
        <p:spPr bwMode="auto">
          <a:xfrm>
            <a:off x="251520" y="3212977"/>
            <a:ext cx="1152128" cy="984926"/>
          </a:xfrm>
          <a:prstGeom prst="rect">
            <a:avLst/>
          </a:prstGeom>
          <a:noFill/>
        </p:spPr>
      </p:pic>
      <p:pic>
        <p:nvPicPr>
          <p:cNvPr id="20" name="Picture 32" descr="http://img3.xn--80aaaaa2cjbcb1dcdcgded.com/%D0%9B%D0%B8%D1%86%D0%BE-%D0%B1%D0%B0%D0%B1%D1%83%D1%88%D0%BA%D0%B8-%D0%BA%D1%80%D0%B0%D1%81%D0%BD%D0%BE%D0%B9-%D1%88%D0%B0%D0%BF%D0%BE_544a08de9359d-p.gif"/>
          <p:cNvPicPr>
            <a:picLocks noChangeAspect="1" noChangeArrowheads="1"/>
          </p:cNvPicPr>
          <p:nvPr/>
        </p:nvPicPr>
        <p:blipFill>
          <a:blip r:embed="rId14" cstate="print"/>
          <a:srcRect l="2520"/>
          <a:stretch>
            <a:fillRect/>
          </a:stretch>
        </p:blipFill>
        <p:spPr bwMode="auto">
          <a:xfrm>
            <a:off x="3779913" y="5229202"/>
            <a:ext cx="589627" cy="504056"/>
          </a:xfrm>
          <a:prstGeom prst="rect">
            <a:avLst/>
          </a:prstGeom>
          <a:noFill/>
        </p:spPr>
      </p:pic>
      <p:pic>
        <p:nvPicPr>
          <p:cNvPr id="21" name="Picture 28" descr="http://www.playing-field.ru/img/2015/052120/3159652"/>
          <p:cNvPicPr>
            <a:picLocks noChangeAspect="1" noChangeArrowheads="1"/>
          </p:cNvPicPr>
          <p:nvPr/>
        </p:nvPicPr>
        <p:blipFill>
          <a:blip r:embed="rId12" cstate="print"/>
          <a:srcRect t="8908" b="9438"/>
          <a:stretch>
            <a:fillRect/>
          </a:stretch>
        </p:blipFill>
        <p:spPr bwMode="auto">
          <a:xfrm>
            <a:off x="4283968" y="5013176"/>
            <a:ext cx="504056" cy="548589"/>
          </a:xfrm>
          <a:prstGeom prst="rect">
            <a:avLst/>
          </a:prstGeom>
          <a:noFill/>
        </p:spPr>
      </p:pic>
      <p:pic>
        <p:nvPicPr>
          <p:cNvPr id="22" name="Picture 18" descr="http://xn--80aa3ab0acfdt.xn--p1ai/sites/default/files/lica9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716018" y="5301208"/>
            <a:ext cx="582897" cy="495672"/>
          </a:xfrm>
          <a:prstGeom prst="rect">
            <a:avLst/>
          </a:prstGeom>
          <a:noFill/>
        </p:spPr>
      </p:pic>
      <p:pic>
        <p:nvPicPr>
          <p:cNvPr id="23" name="Picture 30" descr="http://www.playing-field.ru/img/2015/052106/4144481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788025" y="5877272"/>
            <a:ext cx="440315" cy="470403"/>
          </a:xfrm>
          <a:prstGeom prst="rect">
            <a:avLst/>
          </a:prstGeom>
          <a:noFill/>
        </p:spPr>
      </p:pic>
      <p:pic>
        <p:nvPicPr>
          <p:cNvPr id="24" name="Picture 22" descr="http://img1.xn--80aaaaa2cjbcb1dcdcgded.com/%D0%94%D1%80%D0%BE%D0%B2%D0%BE%D1%81%D0%B5%D0%BA-%D0%BB%D0%B8%D1%86%D0%BE_54acfcd35384b-p.gif"/>
          <p:cNvPicPr>
            <a:picLocks noChangeAspect="1" noChangeArrowheads="1"/>
          </p:cNvPicPr>
          <p:nvPr/>
        </p:nvPicPr>
        <p:blipFill>
          <a:blip r:embed="rId10" cstate="print"/>
          <a:srcRect l="2520" t="3024" r="4241"/>
          <a:stretch>
            <a:fillRect/>
          </a:stretch>
        </p:blipFill>
        <p:spPr bwMode="auto">
          <a:xfrm>
            <a:off x="4355977" y="6165305"/>
            <a:ext cx="446099" cy="386649"/>
          </a:xfrm>
          <a:prstGeom prst="rect">
            <a:avLst/>
          </a:prstGeom>
          <a:noFill/>
        </p:spPr>
      </p:pic>
      <p:pic>
        <p:nvPicPr>
          <p:cNvPr id="25" name="Picture 26" descr="http://www.playing-field.ru/img/2015/052200/5602230"/>
          <p:cNvPicPr>
            <a:picLocks noChangeAspect="1" noChangeArrowheads="1"/>
          </p:cNvPicPr>
          <p:nvPr/>
        </p:nvPicPr>
        <p:blipFill>
          <a:blip r:embed="rId11" cstate="print"/>
          <a:srcRect l="12600" t="15120" r="16841"/>
          <a:stretch>
            <a:fillRect/>
          </a:stretch>
        </p:blipFill>
        <p:spPr bwMode="auto">
          <a:xfrm>
            <a:off x="3851920" y="5877274"/>
            <a:ext cx="442365" cy="4434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8</Words>
  <Application>Microsoft Office PowerPoint</Application>
  <PresentationFormat>Экран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Яна Алексеевна</dc:creator>
  <cp:lastModifiedBy>Яна</cp:lastModifiedBy>
  <cp:revision>5</cp:revision>
  <dcterms:created xsi:type="dcterms:W3CDTF">2016-10-12T05:16:08Z</dcterms:created>
  <dcterms:modified xsi:type="dcterms:W3CDTF">2016-10-12T05:53:41Z</dcterms:modified>
</cp:coreProperties>
</file>