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77" r:id="rId13"/>
    <p:sldId id="267" r:id="rId14"/>
    <p:sldId id="268" r:id="rId15"/>
    <p:sldId id="269" r:id="rId16"/>
    <p:sldId id="270" r:id="rId17"/>
    <p:sldId id="272" r:id="rId18"/>
    <p:sldId id="273" r:id="rId19"/>
    <p:sldId id="282" r:id="rId20"/>
    <p:sldId id="283" r:id="rId21"/>
    <p:sldId id="274" r:id="rId22"/>
    <p:sldId id="278" r:id="rId23"/>
    <p:sldId id="279" r:id="rId24"/>
    <p:sldId id="281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FF"/>
    <a:srgbClr val="BD1350"/>
    <a:srgbClr val="3333FF"/>
    <a:srgbClr val="000000"/>
    <a:srgbClr val="1EB261"/>
    <a:srgbClr val="CE1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1D337-14D6-4E6A-A53B-8D8BEBE4190F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48EF5-4ECF-485A-B958-6BD877CE1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3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48EF5-4ECF-485A-B958-6BD877CE178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8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930" y="1988840"/>
            <a:ext cx="6785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BatangChe" pitchFamily="49" charset="-127"/>
              </a:rPr>
              <a:t>«Здоровьесберегающие  технологии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BatangChe" pitchFamily="49" charset="-127"/>
              </a:rPr>
              <a:t>в</a:t>
            </a:r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BatangChe" pitchFamily="49" charset="-127"/>
              </a:rPr>
              <a:t> работе 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  <a:ea typeface="BatangChe" pitchFamily="49" charset="-127"/>
              </a:rPr>
              <a:t>с детьми раннего возраста»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  <a:ea typeface="BatangChe" pitchFamily="4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6097" y="5013176"/>
            <a:ext cx="334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Georgia" pitchFamily="18" charset="0"/>
                <a:ea typeface="BatangChe" pitchFamily="49" charset="-127"/>
              </a:rPr>
              <a:t>Выполнила воспитатель группы раннего возраста</a:t>
            </a:r>
          </a:p>
          <a:p>
            <a:pPr algn="ctr"/>
            <a:r>
              <a:rPr lang="ru-RU" sz="1600" b="1" i="1" dirty="0" smtClean="0">
                <a:solidFill>
                  <a:srgbClr val="7030A0"/>
                </a:solidFill>
                <a:latin typeface="Georgia" pitchFamily="18" charset="0"/>
                <a:ea typeface="BatangChe" pitchFamily="49" charset="-127"/>
              </a:rPr>
              <a:t>Маслова Н.Н.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016" y="153506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i="1" dirty="0" smtClean="0"/>
              <a:t> В- Талызинский детский сад «Колосок»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18731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76672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Дыхательная гимнастика- это система упражнений на развитие речевого дыхания.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33479" y="1430779"/>
            <a:ext cx="40324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7030A0"/>
                </a:solidFill>
              </a:rPr>
              <a:t>Цель – формирование правильного речевого дыхания (короткий вдох и длительный выдох). Дыхательные упражнения позволяют очистить слизистую оболочку дыхательных путей и улучшает дренажную функцию бронхов, укрепляет дыхательную мускулатуру, улучшает самочувствие ребёнка.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773">
            <a:off x="176452" y="1879171"/>
            <a:ext cx="4535998" cy="39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47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620" y="980728"/>
            <a:ext cx="8118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9041" y="501317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270" y="595443"/>
            <a:ext cx="83361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Бытует мнение, что глаза- зеркало души. Чистые блестящие глаза детей - признак хорошего здоровья, а здоровье необходимо беречь, а глаза тем более, потому что до 80% информации из окружающего мира, мы получаем через органы зрения. Упражнения для глаз проводятся с целью укрепления мышц глазного яблока, снятия глазного напряжения и для профилактики близорукости.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4043680"/>
            <a:ext cx="3604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30A0"/>
                </a:solidFill>
              </a:rPr>
              <a:t>Упражнения для снятия глазного </a:t>
            </a:r>
            <a:r>
              <a:rPr lang="ru-RU" sz="2400" i="1" dirty="0" smtClean="0">
                <a:solidFill>
                  <a:srgbClr val="7030A0"/>
                </a:solidFill>
              </a:rPr>
              <a:t>напряжения проводится </a:t>
            </a:r>
            <a:r>
              <a:rPr lang="ru-RU" sz="2400" i="1" dirty="0">
                <a:solidFill>
                  <a:srgbClr val="7030A0"/>
                </a:solidFill>
              </a:rPr>
              <a:t>во время или вместо динамических пауз</a:t>
            </a:r>
            <a:r>
              <a:rPr lang="ru-RU" sz="2000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1" name="Picture 2" descr="G:\zrenie-01.jpg"/>
          <p:cNvPicPr>
            <a:picLocks noChangeAspect="1" noChangeArrowheads="1"/>
          </p:cNvPicPr>
          <p:nvPr/>
        </p:nvPicPr>
        <p:blipFill rotWithShape="1">
          <a:blip r:embed="rId3" cstate="print"/>
          <a:srcRect t="9173" b="4256"/>
          <a:stretch/>
        </p:blipFill>
        <p:spPr bwMode="auto">
          <a:xfrm>
            <a:off x="412270" y="3654452"/>
            <a:ext cx="4519770" cy="3033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0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" y="-54326"/>
            <a:ext cx="9144000" cy="69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4653136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Корригирующая гимнастика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3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" y="2965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37283">
            <a:off x="455448" y="294581"/>
            <a:ext cx="7668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</a:rPr>
              <a:t>Цель </a:t>
            </a:r>
            <a:r>
              <a:rPr lang="ru-RU" sz="2400" b="1" i="1" dirty="0" smtClean="0">
                <a:solidFill>
                  <a:srgbClr val="000000"/>
                </a:solidFill>
              </a:rPr>
              <a:t>корригирующей гимнастики </a:t>
            </a:r>
            <a:r>
              <a:rPr lang="ru-RU" sz="2400" b="1" i="1" dirty="0">
                <a:solidFill>
                  <a:srgbClr val="000000"/>
                </a:solidFill>
              </a:rPr>
              <a:t>- укрепление свода и связок стоп, что является хорошим средством для профилактики и исправления плоскостопия. Малышам очень нравится наступать на что-то новое, это их очень радует!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672">
            <a:off x="7027614" y="1818564"/>
            <a:ext cx="2013676" cy="268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0" y="2609812"/>
            <a:ext cx="2897194" cy="386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575">
            <a:off x="3240643" y="3678138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5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6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289679"/>
            <a:ext cx="43538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Игры на развитие мелкой моторики – являются неотъемлемой частью любого занятия с  ребенком любой возрастной группы.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 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Эти </a:t>
            </a:r>
            <a:r>
              <a:rPr lang="ru-RU" sz="2000" b="1" i="1" dirty="0">
                <a:solidFill>
                  <a:srgbClr val="7030A0"/>
                </a:solidFill>
              </a:rPr>
              <a:t>игры имеют положительное значение для развития психики ребенка и установления психического комфорта. 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 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Развитие </a:t>
            </a:r>
            <a:r>
              <a:rPr lang="ru-RU" sz="2000" b="1" i="1" dirty="0">
                <a:solidFill>
                  <a:srgbClr val="7030A0"/>
                </a:solidFill>
              </a:rPr>
              <a:t>мелкой моторики и тактильно-</a:t>
            </a:r>
            <a:r>
              <a:rPr lang="ru-RU" sz="2000" b="1" i="1" dirty="0" err="1">
                <a:solidFill>
                  <a:srgbClr val="7030A0"/>
                </a:solidFill>
              </a:rPr>
              <a:t>мнемической</a:t>
            </a:r>
            <a:r>
              <a:rPr lang="ru-RU" sz="2000" b="1" i="1" dirty="0">
                <a:solidFill>
                  <a:srgbClr val="7030A0"/>
                </a:solidFill>
              </a:rPr>
              <a:t> чувствительности влияет на развитие центра речи в головном мозге ребенка, формирует произвольное внимание и память</a:t>
            </a:r>
            <a:endParaRPr lang="ru-RU" sz="2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1" y="188640"/>
            <a:ext cx="229911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7304" y="4426082"/>
            <a:ext cx="214879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47" y="2348880"/>
            <a:ext cx="2520279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6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0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35" y="0"/>
            <a:ext cx="9217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Чередование одного вида деятельности другим является мощным фактором поддержания </a:t>
            </a:r>
            <a:r>
              <a:rPr lang="ru-RU" sz="2400" b="1" dirty="0" smtClean="0"/>
              <a:t>высокой работоспособности </a:t>
            </a:r>
            <a:r>
              <a:rPr lang="ru-RU" sz="2400" b="1" dirty="0"/>
              <a:t>и жизненного тонуса.</a:t>
            </a:r>
          </a:p>
          <a:p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0108" y="594928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3333FF"/>
                </a:solidFill>
              </a:rPr>
              <a:t>С детьми 2 года жизни на индивидуальных занятиях используем разнообразные стихотворные </a:t>
            </a:r>
            <a:r>
              <a:rPr lang="ru-RU" b="1" i="1" dirty="0" err="1">
                <a:solidFill>
                  <a:srgbClr val="3333FF"/>
                </a:solidFill>
              </a:rPr>
              <a:t>физминутки</a:t>
            </a:r>
            <a:r>
              <a:rPr lang="ru-RU" b="1" i="1" dirty="0">
                <a:solidFill>
                  <a:srgbClr val="3333FF"/>
                </a:solidFill>
              </a:rPr>
              <a:t>, где сочетаются слова с движениями.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915">
            <a:off x="4912408" y="1270808"/>
            <a:ext cx="3312464" cy="2381963"/>
          </a:xfrm>
          <a:prstGeom prst="rect">
            <a:avLst/>
          </a:prstGeom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9819">
            <a:off x="612953" y="1315055"/>
            <a:ext cx="3214584" cy="239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58530"/>
            <a:ext cx="5616624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0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619672" y="260648"/>
            <a:ext cx="5678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Подвижные</a:t>
            </a:r>
            <a:r>
              <a:rPr lang="en-US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41277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Проводятся как часть физкультурного занятия, на прогулке, в групповой комнате - малой и средней степенью подвижности. Проводятся ежедневно.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525536" cy="304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596" y="5534561"/>
            <a:ext cx="8786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Подвижные игры направлены  не только на развитие игровых навыков ребенка, но и служат формированию здоровья малышей, формируют благоприятный фон в группе.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564905"/>
            <a:ext cx="2627337" cy="29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00" y="2564906"/>
            <a:ext cx="3056268" cy="29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6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" y="-38100"/>
            <a:ext cx="97536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9184" y="404664"/>
            <a:ext cx="734481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FF0000"/>
              </a:solidFill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Здоровье</a:t>
            </a:r>
            <a:r>
              <a:rPr lang="ru-RU" sz="2400" b="1" i="1" dirty="0" smtClean="0">
                <a:solidFill>
                  <a:srgbClr val="7030A0"/>
                </a:solidFill>
              </a:rPr>
              <a:t> - это </a:t>
            </a:r>
            <a:r>
              <a:rPr lang="ru-RU" sz="2400" b="1" i="1" dirty="0">
                <a:solidFill>
                  <a:srgbClr val="7030A0"/>
                </a:solidFill>
              </a:rPr>
              <a:t>состояние полного психического, физического и эмоционального благополучия, а не только отсутствие физических дефектов или болезней</a:t>
            </a:r>
            <a:r>
              <a:rPr lang="ru-RU" sz="2000" i="1" dirty="0">
                <a:solidFill>
                  <a:srgbClr val="7030A0"/>
                </a:solidFill>
              </a:rPr>
              <a:t>. </a:t>
            </a:r>
            <a:endParaRPr lang="ru-RU" sz="2000" i="1" dirty="0" smtClean="0">
              <a:solidFill>
                <a:srgbClr val="7030A0"/>
              </a:solidFill>
            </a:endParaRPr>
          </a:p>
          <a:p>
            <a:endParaRPr lang="ru-RU" sz="2000" i="1" dirty="0" smtClean="0">
              <a:solidFill>
                <a:srgbClr val="FF0000"/>
              </a:solidFill>
            </a:endParaRPr>
          </a:p>
          <a:p>
            <a:endParaRPr lang="ru-RU" sz="2000" i="1" dirty="0" smtClean="0">
              <a:solidFill>
                <a:srgbClr val="FF0000"/>
              </a:solidFill>
            </a:endParaRPr>
          </a:p>
          <a:p>
            <a:r>
              <a:rPr lang="ru-RU" sz="2400" b="1" i="1" dirty="0" err="1" smtClean="0">
                <a:solidFill>
                  <a:srgbClr val="FF0000"/>
                </a:solidFill>
              </a:rPr>
              <a:t>Здоровьесберегающая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технология </a:t>
            </a:r>
            <a:r>
              <a:rPr lang="ru-RU" sz="2400" b="1" i="1" dirty="0">
                <a:solidFill>
                  <a:srgbClr val="7030A0"/>
                </a:solidFill>
              </a:rPr>
              <a:t>– это целостная система воспитательно-оздоровительных, коррекционных и профилактических мероприятий, которые осуществляются в процессе взаимодействия педагогов, медиков, психолога </a:t>
            </a:r>
            <a:r>
              <a:rPr lang="ru-RU" sz="2400" b="1" i="1" dirty="0" smtClean="0">
                <a:solidFill>
                  <a:srgbClr val="7030A0"/>
                </a:solidFill>
              </a:rPr>
              <a:t>с  целью </a:t>
            </a:r>
            <a:r>
              <a:rPr lang="ru-RU" sz="2400" b="1" i="1" dirty="0">
                <a:solidFill>
                  <a:srgbClr val="7030A0"/>
                </a:solidFill>
              </a:rPr>
              <a:t>сохранения и укрепления </a:t>
            </a:r>
            <a:r>
              <a:rPr lang="ru-RU" sz="2400" b="1" i="1" dirty="0" smtClean="0">
                <a:solidFill>
                  <a:srgbClr val="7030A0"/>
                </a:solidFill>
              </a:rPr>
              <a:t>здоровья ребенка</a:t>
            </a:r>
            <a:r>
              <a:rPr lang="ru-RU" sz="2400" b="1" i="1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67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187624" y="58847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C00FF"/>
                </a:solidFill>
              </a:rPr>
              <a:t>Прогулка</a:t>
            </a:r>
            <a:r>
              <a:rPr lang="ru-RU" i="1" dirty="0" smtClean="0"/>
              <a:t> </a:t>
            </a:r>
            <a:r>
              <a:rPr lang="ru-RU" i="1" dirty="0"/>
              <a:t>– очень важный режимный момент жизнедеятельности детей в ДОУ. Цель прогулки – укрепление здоровья, профилактика утомления, физическое и умственное развитие детей, восстановление сниженных в процессе деятельности функциональных ресурсов организма. Задачи прогулки : оказывать закаливающее воздействие на организм в естественных условиях; способствовать повышению уровня физической подготовленности детей дошкольного возраста; оптимизировать двигательную активность детей; способствовать познавательно-речевому, художественно-эстетическому, социально-личностному развитию детей . </a:t>
            </a:r>
          </a:p>
        </p:txBody>
      </p:sp>
      <p:pic>
        <p:nvPicPr>
          <p:cNvPr id="1026" name="Picture 2" descr="C:\Users\Аня\Desktop\Фото-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2836937" cy="25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78" y="3789040"/>
            <a:ext cx="2592287" cy="25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844824" cy="255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404664"/>
            <a:ext cx="356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Релаксация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229200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Релаксация направлена на формирование эмоциональной стабильности ребенка, которая имеет огромное значение в адаптационный период, ведет к эмоциональному благополучию малыша</a:t>
            </a:r>
            <a:r>
              <a:rPr lang="ru-RU" dirty="0"/>
              <a:t>.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52" y="2022862"/>
            <a:ext cx="412845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2" y="1994409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8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5" y="-93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2937" y="332656"/>
            <a:ext cx="6897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Гимнастика бодрящая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127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Ежедневно после дневного сна, 5-10 мин.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Форма проведения различна: упражнения на кроватках, обширное умывание; ходьба по ребристым дощечкам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78" y="1255986"/>
            <a:ext cx="2731585" cy="397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53732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Способствует мягкому переходу от сна к бодрствованию через движение. 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Стимулирует мышечный тонус, поднимает настроение</a:t>
            </a:r>
            <a:endParaRPr lang="ru-RU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67478"/>
            <a:ext cx="2736304" cy="312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3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9361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BD1350"/>
                </a:solidFill>
              </a:rPr>
              <a:t>Воспитание культурно-гигиенических навыков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4888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24744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1484784"/>
            <a:ext cx="23042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Надо, надо умываться</a:t>
            </a:r>
          </a:p>
          <a:p>
            <a:r>
              <a:rPr lang="ru-RU" sz="2400" i="1" dirty="0"/>
              <a:t>По утрам и вечерам,</a:t>
            </a:r>
          </a:p>
          <a:p>
            <a:endParaRPr lang="ru-RU" sz="2400" i="1" dirty="0"/>
          </a:p>
          <a:p>
            <a:r>
              <a:rPr lang="ru-RU" sz="2400" i="1" dirty="0"/>
              <a:t>     А нечистым</a:t>
            </a:r>
          </a:p>
          <a:p>
            <a:r>
              <a:rPr lang="ru-RU" sz="2400" i="1" dirty="0"/>
              <a:t>     Трубочистам -</a:t>
            </a:r>
          </a:p>
          <a:p>
            <a:r>
              <a:rPr lang="ru-RU" sz="2400" i="1" dirty="0"/>
              <a:t>     Стыд и срам!</a:t>
            </a:r>
          </a:p>
          <a:p>
            <a:r>
              <a:rPr lang="ru-RU" sz="2400" i="1" dirty="0"/>
              <a:t>     Стыд и срам!</a:t>
            </a:r>
          </a:p>
        </p:txBody>
      </p:sp>
    </p:spTree>
    <p:extLst>
      <p:ext uri="{BB962C8B-B14F-4D97-AF65-F5344CB8AC3E}">
        <p14:creationId xmlns:p14="http://schemas.microsoft.com/office/powerpoint/2010/main" val="7432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2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" y="0"/>
            <a:ext cx="91014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4301" y="5013176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7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2" y="2454280"/>
            <a:ext cx="3472885" cy="28803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Организация деятельности по сохранению и укреплению здоровья детей требует активного участия </a:t>
            </a:r>
            <a:r>
              <a:rPr lang="ru-RU" sz="2000" b="1" i="1" dirty="0" smtClean="0">
                <a:solidFill>
                  <a:srgbClr val="7030A0"/>
                </a:solidFill>
              </a:rPr>
              <a:t>воспитателей </a:t>
            </a:r>
            <a:endParaRPr lang="ru-RU" sz="2000" b="1" i="1" dirty="0">
              <a:solidFill>
                <a:srgbClr val="7030A0"/>
              </a:solidFill>
            </a:endParaRPr>
          </a:p>
          <a:p>
            <a:r>
              <a:rPr lang="ru-RU" sz="2000" b="1" i="1" dirty="0">
                <a:solidFill>
                  <a:srgbClr val="7030A0"/>
                </a:solidFill>
              </a:rPr>
              <a:t>Ранний возраст это возраст, который ограничен малыми возможностями самих малышей, но одновременно очень важный период в жизни человека, в котором закладываются все основные кирпичики его будущего благополучия.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88" y="4954622"/>
            <a:ext cx="3497652" cy="22577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99992" y="2924944"/>
            <a:ext cx="5189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В этом возрасте огромное внимание уделяется адаптации детишек к дошкольному учреждению.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Все виды здоровьесберегающих технологий отлично подходят для решения этой задачи.</a:t>
            </a:r>
          </a:p>
        </p:txBody>
      </p:sp>
    </p:spTree>
    <p:extLst>
      <p:ext uri="{BB962C8B-B14F-4D97-AF65-F5344CB8AC3E}">
        <p14:creationId xmlns:p14="http://schemas.microsoft.com/office/powerpoint/2010/main" val="37770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764704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C00FF"/>
                </a:solidFill>
              </a:rPr>
              <a:t>В работе с младшими дошкольниками </a:t>
            </a:r>
            <a:r>
              <a:rPr lang="ru-RU" sz="2000" b="1" i="1" dirty="0" err="1">
                <a:solidFill>
                  <a:srgbClr val="CC00FF"/>
                </a:solidFill>
              </a:rPr>
              <a:t>здоровьесберегающие</a:t>
            </a:r>
            <a:r>
              <a:rPr lang="ru-RU" sz="2000" b="1" i="1" dirty="0">
                <a:solidFill>
                  <a:srgbClr val="CC00FF"/>
                </a:solidFill>
              </a:rPr>
              <a:t> технологии призваны обеспечить ребёнку возможность сохранить здоровье, начать формировать необходимые знания, умения и навыки о здоровом образе жизни.</a:t>
            </a:r>
          </a:p>
          <a:p>
            <a:r>
              <a:rPr lang="ru-RU" sz="2000" b="1" i="1" dirty="0">
                <a:solidFill>
                  <a:srgbClr val="CC00FF"/>
                </a:solidFill>
              </a:rPr>
              <a:t>Мы начали работу по применению </a:t>
            </a:r>
            <a:r>
              <a:rPr lang="ru-RU" sz="2000" b="1" i="1" dirty="0" err="1">
                <a:solidFill>
                  <a:srgbClr val="CC00FF"/>
                </a:solidFill>
              </a:rPr>
              <a:t>здоровьесберегающих</a:t>
            </a:r>
            <a:r>
              <a:rPr lang="ru-RU" sz="2000" b="1" i="1" dirty="0">
                <a:solidFill>
                  <a:srgbClr val="CC00FF"/>
                </a:solidFill>
              </a:rPr>
              <a:t> технологий со знакомства с возрастными особенностями физического и психического развития детей младшего дошкольного возраста</a:t>
            </a:r>
            <a:endParaRPr lang="ru-RU" sz="2000" b="1" dirty="0">
              <a:solidFill>
                <a:srgbClr val="CC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8242" y="3406844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</a:rPr>
              <a:t>Среди здоровьесберегающих технологий </a:t>
            </a:r>
            <a:r>
              <a:rPr lang="ru-RU" sz="2000" i="1" dirty="0" smtClean="0">
                <a:solidFill>
                  <a:srgbClr val="002060"/>
                </a:solidFill>
              </a:rPr>
              <a:t>использую следующие</a:t>
            </a:r>
            <a:r>
              <a:rPr lang="ru-RU" sz="2000" i="1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18195" y="3913237"/>
            <a:ext cx="6112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i="1" dirty="0">
                <a:solidFill>
                  <a:srgbClr val="FF0000"/>
                </a:solidFill>
              </a:rPr>
              <a:t>Физкультурно-оздоровительные;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i="1" dirty="0" smtClean="0">
                <a:solidFill>
                  <a:srgbClr val="FF0000"/>
                </a:solidFill>
              </a:rPr>
              <a:t>Образовательные</a:t>
            </a:r>
            <a:r>
              <a:rPr lang="ru-RU" sz="2000" i="1" dirty="0">
                <a:solidFill>
                  <a:srgbClr val="FF0000"/>
                </a:solidFill>
              </a:rPr>
              <a:t>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ru-RU" sz="2000" i="1" dirty="0">
                <a:solidFill>
                  <a:srgbClr val="FF0000"/>
                </a:solidFill>
              </a:rPr>
              <a:t>Сохранения и стимулирования здоровья;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r>
              <a:rPr lang="ru-RU" sz="2000" i="1" dirty="0">
                <a:solidFill>
                  <a:srgbClr val="FF0000"/>
                </a:solidFill>
              </a:rPr>
              <a:t>Коррекционные;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i="1" dirty="0" smtClean="0">
                <a:solidFill>
                  <a:srgbClr val="FF0000"/>
                </a:solidFill>
              </a:rPr>
              <a:t>Учебно-воспитательные</a:t>
            </a:r>
            <a:r>
              <a:rPr lang="ru-RU" sz="20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0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6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2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258" y="620688"/>
            <a:ext cx="84751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Артикуляционная гимнастика – это система упражнений для развития речевых органов. </a:t>
            </a:r>
            <a:endParaRPr lang="ru-RU" sz="2800" b="1" i="1" dirty="0" smtClean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2241" y="229819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Цель такой гимнастики – </a:t>
            </a:r>
            <a:r>
              <a:rPr lang="ru-RU" sz="2000" i="1" dirty="0">
                <a:solidFill>
                  <a:srgbClr val="002060"/>
                </a:solidFill>
              </a:rPr>
              <a:t>выработка полноценных движений речевых органов, необходимых для правильного произношения звуков и подготовка речевого аппарата для речевой нагрузки. Проведение артикуляционной гимнастики способствует рождению правильных звуков и усвоению слов сложной слоговой конструкции.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464">
            <a:off x="393204" y="2677493"/>
            <a:ext cx="39786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6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620" y="980728"/>
            <a:ext cx="8118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Развитие ребёнка связано с развитием движений пальцев рук. Третья часть всей двигательной проекции в коре головного мозга занимает проекция кисти руки.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112" y="2636912"/>
            <a:ext cx="43924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Проводится  индивидуально либо с подгруппой </a:t>
            </a:r>
            <a:r>
              <a:rPr lang="ru-RU" sz="2000" b="1" i="1" dirty="0" smtClean="0">
                <a:solidFill>
                  <a:srgbClr val="7030A0"/>
                </a:solidFill>
              </a:rPr>
              <a:t>ежедневно в </a:t>
            </a:r>
            <a:r>
              <a:rPr lang="ru-RU" sz="2000" b="1" i="1" dirty="0">
                <a:solidFill>
                  <a:srgbClr val="7030A0"/>
                </a:solidFill>
              </a:rPr>
              <a:t>любое удобное время.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Рекомендуется всем детям, особенно с речевыми проблемами</a:t>
            </a:r>
            <a:r>
              <a:rPr lang="ru-RU" sz="2000" b="1" i="1" dirty="0" smtClean="0">
                <a:solidFill>
                  <a:srgbClr val="7030A0"/>
                </a:solidFill>
              </a:rPr>
              <a:t>.</a:t>
            </a:r>
            <a:endParaRPr lang="ru-RU" sz="2000" b="1" i="1" dirty="0">
              <a:solidFill>
                <a:srgbClr val="7030A0"/>
              </a:solidFill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51226" y="5013176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Регулярно выполняя пальчиковую гимнастику мы не только развиваем мелкие мышцы рук, но и готовим руку ребенка к письму, к дальнейшему обучению в школе.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63" y="2491749"/>
            <a:ext cx="2977627" cy="229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ня\Desktop\Новая папка (2)\Фото-0002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20" y="4509120"/>
            <a:ext cx="381125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796</Words>
  <Application>Microsoft Office PowerPoint</Application>
  <PresentationFormat>Экран (4:3)</PresentationFormat>
  <Paragraphs>66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Аня</cp:lastModifiedBy>
  <cp:revision>35</cp:revision>
  <dcterms:created xsi:type="dcterms:W3CDTF">2016-04-10T04:31:06Z</dcterms:created>
  <dcterms:modified xsi:type="dcterms:W3CDTF">2016-04-23T18:02:43Z</dcterms:modified>
</cp:coreProperties>
</file>