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C48E9-0443-4348-B651-5A1178D5849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F5DF4-7122-48D6-9E39-47F2F1E932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C48E9-0443-4348-B651-5A1178D5849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F5DF4-7122-48D6-9E39-47F2F1E93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C48E9-0443-4348-B651-5A1178D5849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F5DF4-7122-48D6-9E39-47F2F1E93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C48E9-0443-4348-B651-5A1178D5849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F5DF4-7122-48D6-9E39-47F2F1E93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C48E9-0443-4348-B651-5A1178D5849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F5DF4-7122-48D6-9E39-47F2F1E932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C48E9-0443-4348-B651-5A1178D5849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F5DF4-7122-48D6-9E39-47F2F1E93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C48E9-0443-4348-B651-5A1178D5849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F5DF4-7122-48D6-9E39-47F2F1E93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C48E9-0443-4348-B651-5A1178D5849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F5DF4-7122-48D6-9E39-47F2F1E93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C48E9-0443-4348-B651-5A1178D5849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F5DF4-7122-48D6-9E39-47F2F1E9321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C48E9-0443-4348-B651-5A1178D5849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F5DF4-7122-48D6-9E39-47F2F1E93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C48E9-0443-4348-B651-5A1178D5849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F5DF4-7122-48D6-9E39-47F2F1E932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49C48E9-0443-4348-B651-5A1178D5849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4EF5DF4-7122-48D6-9E39-47F2F1E9321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biology-informatics.pp.ua/wp-content/uploads/2014/11/Ptakhy%20lisu.jpg"/>
          <p:cNvPicPr>
            <a:picLocks noChangeAspect="1" noChangeArrowheads="1"/>
          </p:cNvPicPr>
          <p:nvPr/>
        </p:nvPicPr>
        <p:blipFill>
          <a:blip r:embed="rId2"/>
          <a:srcRect t="81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3071810"/>
            <a:ext cx="652435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пернатые друзья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s625826.vk.me/v625826333/1e5e1/2FS8Hz1vqu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5967" y="0"/>
            <a:ext cx="574803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://3.bp.blogspot.com/_KdEssIczMv0/TDFDc1T4C4I/AAAAAAAAAtA/-F71Wr8ZQJ4/s1600/Star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71868" cy="27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786058"/>
            <a:ext cx="3357586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- Это что за </a:t>
            </a:r>
            <a:r>
              <a:rPr lang="ru-RU" sz="2000" dirty="0" err="1"/>
              <a:t>молодЕц</a:t>
            </a:r>
            <a:r>
              <a:rPr lang="ru-RU" sz="2000" dirty="0"/>
              <a:t>?!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- Чёрный маленький скворец!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Он по огороду ходит,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Червячков в земле находит!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У нас в скворечнике живёт,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Прилетает каждый год!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Он - заботливый отец,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Этот чёрненький скворец!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Слышите, пищат птенцы?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Скоро вырастут - скворцы!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А. Полетаева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70" name="Picture 6" descr="http://natureworld.ru/misc/birds/hirundo_rustica/hirundo_rustica_05.jpg"/>
          <p:cNvPicPr>
            <a:picLocks noChangeAspect="1" noChangeArrowheads="1"/>
          </p:cNvPicPr>
          <p:nvPr/>
        </p:nvPicPr>
        <p:blipFill>
          <a:blip r:embed="rId2"/>
          <a:srcRect l="41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57686" y="4071942"/>
            <a:ext cx="45720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/>
              <a:t>Улетела Ласточка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За тридевять земель…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Возвращайся, Ласточка!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На дворе апрель.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Возвращайся, Ласточка!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Только не одна: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Пусть с тобою, Ласточка,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Прилетит Весна!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http://pel.hu/photo/pic/Cuculus_canorus_Cuckoo_Kakukk_(C)_pel.hu.jpg"/>
          <p:cNvPicPr>
            <a:picLocks noChangeAspect="1" noChangeArrowheads="1"/>
          </p:cNvPicPr>
          <p:nvPr/>
        </p:nvPicPr>
        <p:blipFill>
          <a:blip r:embed="rId2"/>
          <a:srcRect r="5833"/>
          <a:stretch>
            <a:fillRect/>
          </a:stretch>
        </p:blipFill>
        <p:spPr bwMode="auto">
          <a:xfrm>
            <a:off x="1071538" y="0"/>
            <a:ext cx="80724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Picture 8" descr="http://www.dengemamoste.com/nucewene/pepuk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4357694"/>
            <a:ext cx="3643322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В чаще леса, на суку,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Слышу голос я:"Ку-ку!"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Мне кукушка, сколько лет?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Слышу я:"Ку-ку!"-в ответ.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Мне годочков ровно пять,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Научись сперва считать.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С. Бахрушина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dofiga.net/images/news/0004877/60557.jpg"/>
          <p:cNvPicPr>
            <a:picLocks noChangeAspect="1" noChangeArrowheads="1"/>
          </p:cNvPicPr>
          <p:nvPr/>
        </p:nvPicPr>
        <p:blipFill>
          <a:blip r:embed="rId2"/>
          <a:srcRect l="645" r="5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686" y="3857628"/>
            <a:ext cx="457200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/>
              <a:t>Голубь плавно приземлился,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Отряхнул все пёрышки,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на месте закружился –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Собирая, зёрнышки.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воркуя, и кружась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Он танцует венский вальс.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Т. Второва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3.bp.blogspot.com/-HFAZMX6lGsE/UKPrA0sjedI/AAAAAAAAAk0/9IaUauyPz1w/s1600/%2525D0%25259D%2525D0%2525BE%2525D0%2525B2%2525D0%2525B0%2525D1%25258F%252B%2525D0%2525BF%2525D0%2525B0%2525D0%2525BF%2525D0%2525BA%2525D0%2525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fs00.infourok.ru/images/doc/111/131525/hello_html_108b26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http://img-fotki.yandex.ru/get/5313/20055096.d8/0_6343c_42e84eeb_XL.jpg"/>
          <p:cNvPicPr>
            <a:picLocks noChangeAspect="1" noChangeArrowheads="1"/>
          </p:cNvPicPr>
          <p:nvPr/>
        </p:nvPicPr>
        <p:blipFill>
          <a:blip r:embed="rId2"/>
          <a:srcRect l="4703" r="16131"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6" name="Picture 10" descr="http://infa.kharkov.ua/wp-content/uploads/2013/01/0_89c97_967d0734_XL.jpg"/>
          <p:cNvPicPr>
            <a:picLocks noChangeAspect="1" noChangeArrowheads="1"/>
          </p:cNvPicPr>
          <p:nvPr/>
        </p:nvPicPr>
        <p:blipFill>
          <a:blip r:embed="rId3"/>
          <a:srcRect l="9824"/>
          <a:stretch>
            <a:fillRect/>
          </a:stretch>
        </p:blipFill>
        <p:spPr bwMode="auto">
          <a:xfrm>
            <a:off x="5500694" y="0"/>
            <a:ext cx="3643306" cy="294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8" name="Picture 12" descr="http://xn--h1aafkaeu.xn--80asehdb/uploads/images/slovar/tb/vorobei3.jpg"/>
          <p:cNvPicPr>
            <a:picLocks noChangeAspect="1" noChangeArrowheads="1"/>
          </p:cNvPicPr>
          <p:nvPr/>
        </p:nvPicPr>
        <p:blipFill>
          <a:blip r:embed="rId4"/>
          <a:srcRect l="29061" t="25564" r="29427" b="5034"/>
          <a:stretch>
            <a:fillRect/>
          </a:stretch>
        </p:blipFill>
        <p:spPr bwMode="auto">
          <a:xfrm>
            <a:off x="5429256" y="3770720"/>
            <a:ext cx="3714744" cy="308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57802" y="2285992"/>
            <a:ext cx="3786198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Под карнизом слышен крик: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«Чик-чирик да чик-чирик!»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Это песенкам детей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Учит серый …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(Воробей)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rbcu.ru/upload/iblock/e29/soro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000636"/>
            <a:ext cx="457200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/>
              <a:t>Непоседа пестрая, птица длиннохвостая,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Птица говорливая, самая болтливая.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Вещунья белобока, а зовут ее ...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(Сорока)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tuvakova.ru/wp-content/uploads/2012/08/640-e1397505980286.jpg"/>
          <p:cNvPicPr>
            <a:picLocks noChangeAspect="1" noChangeArrowheads="1"/>
          </p:cNvPicPr>
          <p:nvPr/>
        </p:nvPicPr>
        <p:blipFill>
          <a:blip r:embed="rId2"/>
          <a:srcRect l="13189"/>
          <a:stretch>
            <a:fillRect/>
          </a:stretch>
        </p:blipFill>
        <p:spPr bwMode="auto">
          <a:xfrm>
            <a:off x="0" y="0"/>
            <a:ext cx="79938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cs624929.vk.me/v624929315/77be/N8H9DfX7QEU.jpg"/>
          <p:cNvPicPr>
            <a:picLocks noChangeAspect="1" noChangeArrowheads="1"/>
          </p:cNvPicPr>
          <p:nvPr/>
        </p:nvPicPr>
        <p:blipFill>
          <a:blip r:embed="rId3"/>
          <a:srcRect l="10044" t="2483" r="11272" b="3145"/>
          <a:stretch>
            <a:fillRect/>
          </a:stretch>
        </p:blipFill>
        <p:spPr bwMode="auto">
          <a:xfrm>
            <a:off x="5500694" y="0"/>
            <a:ext cx="3643305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00662" y="4611231"/>
            <a:ext cx="3643338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Шустрые синички,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Птички-невелички,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Прилетают в города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На зиму, где есть еда.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А весеннею порой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Улетают в лес родной.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Л. Громова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img01.chitalnya.ru/upload2/317/438446268904954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47"/>
          <a:stretch>
            <a:fillRect/>
          </a:stretch>
        </p:blipFill>
        <p:spPr bwMode="auto">
          <a:xfrm rot="21037741">
            <a:off x="4364745" y="144788"/>
            <a:ext cx="4810152" cy="4868324"/>
          </a:xfrm>
          <a:prstGeom prst="rect">
            <a:avLst/>
          </a:prstGeom>
          <a:noFill/>
        </p:spPr>
      </p:pic>
      <p:pic>
        <p:nvPicPr>
          <p:cNvPr id="28676" name="Picture 4" descr="http://news.meteonova.ru/pictures/635436271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4714884"/>
            <a:ext cx="435771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В красной шапке птица ходит.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 в коре жуков находит.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Это давний мой приятель.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А зовётся птичка ...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(Дятел)</a:t>
            </a:r>
          </a:p>
        </p:txBody>
      </p:sp>
      <p:pic>
        <p:nvPicPr>
          <p:cNvPr id="28680" name="Picture 8" descr="http://lol54.ru/uploads/posts/2013-07/1374466089_lol54.ru_008.jpg"/>
          <p:cNvPicPr>
            <a:picLocks noChangeAspect="1" noChangeArrowheads="1"/>
          </p:cNvPicPr>
          <p:nvPr/>
        </p:nvPicPr>
        <p:blipFill>
          <a:blip r:embed="rId4"/>
          <a:srcRect t="17069" b="25089"/>
          <a:stretch>
            <a:fillRect/>
          </a:stretch>
        </p:blipFill>
        <p:spPr bwMode="auto">
          <a:xfrm>
            <a:off x="0" y="3286124"/>
            <a:ext cx="4572000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ok.znaimo.com.ua/pars_docs/refs/27/26262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69294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img0.liveinternet.ru/images/attach/c/0/118/649/118649702_4645749_0_74f56_7091f2d6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-1214470"/>
            <a:ext cx="2857488" cy="80724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286388"/>
            <a:ext cx="4286264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На снегу сидит, блистая,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Красногрудых птичек стая.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Бросим крошек </a:t>
            </a:r>
            <a:r>
              <a:rPr lang="ru-RU" sz="2000" dirty="0" smtClean="0"/>
              <a:t>поскорей</a:t>
            </a:r>
            <a:br>
              <a:rPr lang="ru-RU" sz="2000" dirty="0" smtClean="0"/>
            </a:br>
            <a:r>
              <a:rPr lang="ru-RU" sz="2000" dirty="0"/>
              <a:t>Для красавцев-снегирей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admin.moyaokruga.ru/img/image_big/af4694b8-6150-4a7d-8186-e1dcdbbb5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610259" y="647677"/>
            <a:ext cx="5181418" cy="388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2" name="Picture 10" descr="http://player.myshared.ru/880558/data/images/img13.jpg"/>
          <p:cNvPicPr>
            <a:picLocks noChangeAspect="1" noChangeArrowheads="1"/>
          </p:cNvPicPr>
          <p:nvPr/>
        </p:nvPicPr>
        <p:blipFill>
          <a:blip r:embed="rId3"/>
          <a:srcRect l="3576" r="7019"/>
          <a:stretch>
            <a:fillRect/>
          </a:stretch>
        </p:blipFill>
        <p:spPr bwMode="auto">
          <a:xfrm>
            <a:off x="0" y="0"/>
            <a:ext cx="53578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71934" y="4929198"/>
            <a:ext cx="4572000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/>
              <a:t>Черный грач – чернее ночи,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Утомился, как рабочий: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Он за плугом днем ходил,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Клювом червяков ловил.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Г. </a:t>
            </a:r>
            <a:r>
              <a:rPr lang="ru-RU" sz="2000" dirty="0" err="1" smtClean="0"/>
              <a:t>Кодиненко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t.stranamam.ru/data/cache/2011jan/30/42/1365776_97336-650x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4572000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/>
              <a:t>Высоко на кроне клена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Спеть готовилась ворона,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Показала певчий дар,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Прокричала громко «</a:t>
            </a:r>
            <a:r>
              <a:rPr lang="ru-RU" sz="2000" dirty="0" err="1"/>
              <a:t>кар-р-р-р</a:t>
            </a:r>
            <a:r>
              <a:rPr lang="ru-RU" sz="2000" dirty="0"/>
              <a:t>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/>
              <a:t>Сибирцев В.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</TotalTime>
  <Words>58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sdfgh</dc:creator>
  <cp:lastModifiedBy>sdfgh</cp:lastModifiedBy>
  <cp:revision>1</cp:revision>
  <dcterms:created xsi:type="dcterms:W3CDTF">2015-10-29T05:38:05Z</dcterms:created>
  <dcterms:modified xsi:type="dcterms:W3CDTF">2015-10-29T07:06:10Z</dcterms:modified>
</cp:coreProperties>
</file>