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5" r:id="rId18"/>
    <p:sldId id="271" r:id="rId19"/>
    <p:sldId id="274" r:id="rId20"/>
    <p:sldId id="272" r:id="rId21"/>
    <p:sldId id="276" r:id="rId22"/>
    <p:sldId id="278" r:id="rId23"/>
    <p:sldId id="277"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p:scale>
          <a:sx n="78" d="100"/>
          <a:sy n="78" d="100"/>
        </p:scale>
        <p:origin x="-114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4.xml.rels><?xml version="1.0" encoding="UTF-8" standalone="yes"?>
<Relationships xmlns="http://schemas.openxmlformats.org/package/2006/relationships"><Relationship Id="rId1" Type="http://schemas.openxmlformats.org/officeDocument/2006/relationships/image" Target="../media/image13.png"/></Relationships>
</file>

<file path=ppt/diagrams/_rels/data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ata9.xml.rels><?xml version="1.0" encoding="UTF-8" standalone="yes"?>
<Relationships xmlns="http://schemas.openxmlformats.org/package/2006/relationships"><Relationship Id="rId1" Type="http://schemas.openxmlformats.org/officeDocument/2006/relationships/image" Target="../media/image39.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image" Target="../media/image34.png"/></Relationships>
</file>

<file path=ppt/diagrams/_rels/drawing9.xml.rels><?xml version="1.0" encoding="UTF-8" standalone="yes"?>
<Relationships xmlns="http://schemas.openxmlformats.org/package/2006/relationships"><Relationship Id="rId1"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E7E39C-AA49-4048-9ED0-EA3838BFD514}" type="doc">
      <dgm:prSet loTypeId="urn:microsoft.com/office/officeart/2005/8/layout/vList4#1" loCatId="list" qsTypeId="urn:microsoft.com/office/officeart/2005/8/quickstyle/simple3" qsCatId="simple" csTypeId="urn:microsoft.com/office/officeart/2005/8/colors/colorful2" csCatId="colorful" phldr="1"/>
      <dgm:spPr/>
      <dgm:t>
        <a:bodyPr/>
        <a:lstStyle/>
        <a:p>
          <a:endParaRPr lang="ru-RU"/>
        </a:p>
      </dgm:t>
    </dgm:pt>
    <dgm:pt modelId="{5FA921D8-FF25-415C-BAE9-20C76F9D7DFB}">
      <dgm:prSet/>
      <dgm:spPr/>
      <dgm:t>
        <a:bodyPr/>
        <a:lstStyle/>
        <a:p>
          <a:pPr rtl="0"/>
          <a:r>
            <a:rPr lang="ru-RU" b="0" i="0" baseline="0" dirty="0" smtClean="0"/>
            <a:t>1. Общее представление о воображении (понятие, виды, функции);</a:t>
          </a:r>
          <a:endParaRPr lang="ru-RU" b="0" i="0" baseline="0" dirty="0"/>
        </a:p>
      </dgm:t>
    </dgm:pt>
    <dgm:pt modelId="{A78979D1-07EA-4285-8B67-17F7C6ED86F0}" type="parTrans" cxnId="{28A0A2B9-AB40-49EB-9610-8439DA4255EE}">
      <dgm:prSet/>
      <dgm:spPr/>
      <dgm:t>
        <a:bodyPr/>
        <a:lstStyle/>
        <a:p>
          <a:endParaRPr lang="ru-RU"/>
        </a:p>
      </dgm:t>
    </dgm:pt>
    <dgm:pt modelId="{4C4D2677-B490-402D-B459-D0F50338F21C}" type="sibTrans" cxnId="{28A0A2B9-AB40-49EB-9610-8439DA4255EE}">
      <dgm:prSet/>
      <dgm:spPr/>
      <dgm:t>
        <a:bodyPr/>
        <a:lstStyle/>
        <a:p>
          <a:endParaRPr lang="ru-RU"/>
        </a:p>
      </dgm:t>
    </dgm:pt>
    <dgm:pt modelId="{C042B83F-05E2-4C93-A731-A5F0A10B4940}">
      <dgm:prSet/>
      <dgm:spPr/>
      <dgm:t>
        <a:bodyPr/>
        <a:lstStyle/>
        <a:p>
          <a:pPr rtl="0"/>
          <a:r>
            <a:rPr lang="ru-RU" b="0" i="0" baseline="0" dirty="0" smtClean="0"/>
            <a:t>2. Развитие воображения в детском возрасте 2-7 лет;</a:t>
          </a:r>
          <a:endParaRPr lang="ru-RU" b="0" i="0" baseline="0" dirty="0"/>
        </a:p>
      </dgm:t>
    </dgm:pt>
    <dgm:pt modelId="{284F275C-FD98-4301-9BC8-4090D041DD57}" type="parTrans" cxnId="{8975261C-4EB5-4C7B-B59A-F42F83D0A9E1}">
      <dgm:prSet/>
      <dgm:spPr/>
      <dgm:t>
        <a:bodyPr/>
        <a:lstStyle/>
        <a:p>
          <a:endParaRPr lang="ru-RU"/>
        </a:p>
      </dgm:t>
    </dgm:pt>
    <dgm:pt modelId="{B0B833C4-DDC3-4CC5-9CAD-F34B6CF1AC55}" type="sibTrans" cxnId="{8975261C-4EB5-4C7B-B59A-F42F83D0A9E1}">
      <dgm:prSet/>
      <dgm:spPr/>
      <dgm:t>
        <a:bodyPr/>
        <a:lstStyle/>
        <a:p>
          <a:endParaRPr lang="ru-RU"/>
        </a:p>
      </dgm:t>
    </dgm:pt>
    <dgm:pt modelId="{90D8184C-F03E-4366-928B-437B21A26799}">
      <dgm:prSet/>
      <dgm:spPr/>
      <dgm:t>
        <a:bodyPr/>
        <a:lstStyle/>
        <a:p>
          <a:pPr rtl="0"/>
          <a:r>
            <a:rPr lang="ru-RU" b="0" i="0" baseline="0" dirty="0" smtClean="0"/>
            <a:t>3. Игры и упражнения на развитие воображение в детском возрасте</a:t>
          </a:r>
          <a:endParaRPr lang="ru-RU" b="0" i="0" baseline="0" dirty="0"/>
        </a:p>
      </dgm:t>
    </dgm:pt>
    <dgm:pt modelId="{AEFD79BC-5E92-4ADD-AEEB-13D72125CF3A}" type="parTrans" cxnId="{C13AC4B4-9D2D-4832-8DE8-C98C18E1E732}">
      <dgm:prSet/>
      <dgm:spPr/>
      <dgm:t>
        <a:bodyPr/>
        <a:lstStyle/>
        <a:p>
          <a:endParaRPr lang="ru-RU"/>
        </a:p>
      </dgm:t>
    </dgm:pt>
    <dgm:pt modelId="{D47FEE1B-71E9-4BE7-86C4-C528A49D4282}" type="sibTrans" cxnId="{C13AC4B4-9D2D-4832-8DE8-C98C18E1E732}">
      <dgm:prSet/>
      <dgm:spPr/>
      <dgm:t>
        <a:bodyPr/>
        <a:lstStyle/>
        <a:p>
          <a:endParaRPr lang="ru-RU"/>
        </a:p>
      </dgm:t>
    </dgm:pt>
    <dgm:pt modelId="{C127E400-706A-49FC-8F22-6E0A7DEF66B1}" type="pres">
      <dgm:prSet presAssocID="{17E7E39C-AA49-4048-9ED0-EA3838BFD514}" presName="linear" presStyleCnt="0">
        <dgm:presLayoutVars>
          <dgm:dir/>
          <dgm:resizeHandles val="exact"/>
        </dgm:presLayoutVars>
      </dgm:prSet>
      <dgm:spPr/>
      <dgm:t>
        <a:bodyPr/>
        <a:lstStyle/>
        <a:p>
          <a:endParaRPr lang="ru-RU"/>
        </a:p>
      </dgm:t>
    </dgm:pt>
    <dgm:pt modelId="{96638A59-2879-4B21-B43A-C7477CAED0DD}" type="pres">
      <dgm:prSet presAssocID="{5FA921D8-FF25-415C-BAE9-20C76F9D7DFB}" presName="comp" presStyleCnt="0"/>
      <dgm:spPr/>
    </dgm:pt>
    <dgm:pt modelId="{496BED90-893C-4B9D-8ADA-88A673A618E4}" type="pres">
      <dgm:prSet presAssocID="{5FA921D8-FF25-415C-BAE9-20C76F9D7DFB}" presName="box" presStyleLbl="node1" presStyleIdx="0" presStyleCnt="3"/>
      <dgm:spPr/>
      <dgm:t>
        <a:bodyPr/>
        <a:lstStyle/>
        <a:p>
          <a:endParaRPr lang="ru-RU"/>
        </a:p>
      </dgm:t>
    </dgm:pt>
    <dgm:pt modelId="{8E231896-CEA8-4D61-9270-4970743F4215}" type="pres">
      <dgm:prSet presAssocID="{5FA921D8-FF25-415C-BAE9-20C76F9D7DFB}" presName="img" presStyleLbl="fgImgPlace1" presStyleIdx="0" presStyleCnt="3"/>
      <dgm:spPr>
        <a:blipFill rotWithShape="0">
          <a:blip xmlns:r="http://schemas.openxmlformats.org/officeDocument/2006/relationships" r:embed="rId1"/>
          <a:stretch>
            <a:fillRect/>
          </a:stretch>
        </a:blipFill>
      </dgm:spPr>
    </dgm:pt>
    <dgm:pt modelId="{46BFD912-B7C1-49B9-8EEB-0E26F0356595}" type="pres">
      <dgm:prSet presAssocID="{5FA921D8-FF25-415C-BAE9-20C76F9D7DFB}" presName="text" presStyleLbl="node1" presStyleIdx="0" presStyleCnt="3">
        <dgm:presLayoutVars>
          <dgm:bulletEnabled val="1"/>
        </dgm:presLayoutVars>
      </dgm:prSet>
      <dgm:spPr/>
      <dgm:t>
        <a:bodyPr/>
        <a:lstStyle/>
        <a:p>
          <a:endParaRPr lang="ru-RU"/>
        </a:p>
      </dgm:t>
    </dgm:pt>
    <dgm:pt modelId="{DF07E0B2-7024-4AB0-9A24-ADDE13FE9E03}" type="pres">
      <dgm:prSet presAssocID="{4C4D2677-B490-402D-B459-D0F50338F21C}" presName="spacer" presStyleCnt="0"/>
      <dgm:spPr/>
    </dgm:pt>
    <dgm:pt modelId="{A4B8109C-6F2A-41F1-9294-6863F24C5230}" type="pres">
      <dgm:prSet presAssocID="{C042B83F-05E2-4C93-A731-A5F0A10B4940}" presName="comp" presStyleCnt="0"/>
      <dgm:spPr/>
    </dgm:pt>
    <dgm:pt modelId="{33FBD1AF-ED5F-4DFE-9A55-F212B705EF44}" type="pres">
      <dgm:prSet presAssocID="{C042B83F-05E2-4C93-A731-A5F0A10B4940}" presName="box" presStyleLbl="node1" presStyleIdx="1" presStyleCnt="3"/>
      <dgm:spPr/>
      <dgm:t>
        <a:bodyPr/>
        <a:lstStyle/>
        <a:p>
          <a:endParaRPr lang="ru-RU"/>
        </a:p>
      </dgm:t>
    </dgm:pt>
    <dgm:pt modelId="{AEAC5B4D-0201-4106-89D4-12112C5A7C7B}" type="pres">
      <dgm:prSet presAssocID="{C042B83F-05E2-4C93-A731-A5F0A10B4940}" presName="img" presStyleLbl="fgImgPlace1" presStyleIdx="1" presStyleCnt="3"/>
      <dgm:spPr>
        <a:blipFill rotWithShape="0">
          <a:blip xmlns:r="http://schemas.openxmlformats.org/officeDocument/2006/relationships" r:embed="rId2"/>
          <a:stretch>
            <a:fillRect/>
          </a:stretch>
        </a:blipFill>
      </dgm:spPr>
    </dgm:pt>
    <dgm:pt modelId="{84F337A0-2BED-41CF-8C59-21BE0D15A613}" type="pres">
      <dgm:prSet presAssocID="{C042B83F-05E2-4C93-A731-A5F0A10B4940}" presName="text" presStyleLbl="node1" presStyleIdx="1" presStyleCnt="3">
        <dgm:presLayoutVars>
          <dgm:bulletEnabled val="1"/>
        </dgm:presLayoutVars>
      </dgm:prSet>
      <dgm:spPr/>
      <dgm:t>
        <a:bodyPr/>
        <a:lstStyle/>
        <a:p>
          <a:endParaRPr lang="ru-RU"/>
        </a:p>
      </dgm:t>
    </dgm:pt>
    <dgm:pt modelId="{AB3BCAFE-EA8E-40E4-956D-94B7178339F5}" type="pres">
      <dgm:prSet presAssocID="{B0B833C4-DDC3-4CC5-9CAD-F34B6CF1AC55}" presName="spacer" presStyleCnt="0"/>
      <dgm:spPr/>
    </dgm:pt>
    <dgm:pt modelId="{22B2D3E5-1A3E-4B1A-BA38-5415C86E7F54}" type="pres">
      <dgm:prSet presAssocID="{90D8184C-F03E-4366-928B-437B21A26799}" presName="comp" presStyleCnt="0"/>
      <dgm:spPr/>
    </dgm:pt>
    <dgm:pt modelId="{3C90F958-BCAA-4140-BAD5-2F050CAFFF29}" type="pres">
      <dgm:prSet presAssocID="{90D8184C-F03E-4366-928B-437B21A26799}" presName="box" presStyleLbl="node1" presStyleIdx="2" presStyleCnt="3"/>
      <dgm:spPr/>
      <dgm:t>
        <a:bodyPr/>
        <a:lstStyle/>
        <a:p>
          <a:endParaRPr lang="ru-RU"/>
        </a:p>
      </dgm:t>
    </dgm:pt>
    <dgm:pt modelId="{D8BCA54D-53C4-40B4-95EF-91DF3DD612E9}" type="pres">
      <dgm:prSet presAssocID="{90D8184C-F03E-4366-928B-437B21A26799}" presName="img" presStyleLbl="fgImgPlace1" presStyleIdx="2" presStyleCnt="3"/>
      <dgm:spPr>
        <a:blipFill rotWithShape="0">
          <a:blip xmlns:r="http://schemas.openxmlformats.org/officeDocument/2006/relationships" r:embed="rId3"/>
          <a:stretch>
            <a:fillRect/>
          </a:stretch>
        </a:blipFill>
      </dgm:spPr>
    </dgm:pt>
    <dgm:pt modelId="{0590C91A-66E0-4145-8F92-5EA4EDEE7D78}" type="pres">
      <dgm:prSet presAssocID="{90D8184C-F03E-4366-928B-437B21A26799}" presName="text" presStyleLbl="node1" presStyleIdx="2" presStyleCnt="3">
        <dgm:presLayoutVars>
          <dgm:bulletEnabled val="1"/>
        </dgm:presLayoutVars>
      </dgm:prSet>
      <dgm:spPr/>
      <dgm:t>
        <a:bodyPr/>
        <a:lstStyle/>
        <a:p>
          <a:endParaRPr lang="ru-RU"/>
        </a:p>
      </dgm:t>
    </dgm:pt>
  </dgm:ptLst>
  <dgm:cxnLst>
    <dgm:cxn modelId="{BF9D350C-0802-489D-89FF-1772043E47E6}" type="presOf" srcId="{90D8184C-F03E-4366-928B-437B21A26799}" destId="{0590C91A-66E0-4145-8F92-5EA4EDEE7D78}" srcOrd="1" destOrd="0" presId="urn:microsoft.com/office/officeart/2005/8/layout/vList4#1"/>
    <dgm:cxn modelId="{C13AC4B4-9D2D-4832-8DE8-C98C18E1E732}" srcId="{17E7E39C-AA49-4048-9ED0-EA3838BFD514}" destId="{90D8184C-F03E-4366-928B-437B21A26799}" srcOrd="2" destOrd="0" parTransId="{AEFD79BC-5E92-4ADD-AEEB-13D72125CF3A}" sibTransId="{D47FEE1B-71E9-4BE7-86C4-C528A49D4282}"/>
    <dgm:cxn modelId="{28A0A2B9-AB40-49EB-9610-8439DA4255EE}" srcId="{17E7E39C-AA49-4048-9ED0-EA3838BFD514}" destId="{5FA921D8-FF25-415C-BAE9-20C76F9D7DFB}" srcOrd="0" destOrd="0" parTransId="{A78979D1-07EA-4285-8B67-17F7C6ED86F0}" sibTransId="{4C4D2677-B490-402D-B459-D0F50338F21C}"/>
    <dgm:cxn modelId="{6CE9FFDB-9F5B-4586-B813-76481F5FA2E3}" type="presOf" srcId="{C042B83F-05E2-4C93-A731-A5F0A10B4940}" destId="{84F337A0-2BED-41CF-8C59-21BE0D15A613}" srcOrd="1" destOrd="0" presId="urn:microsoft.com/office/officeart/2005/8/layout/vList4#1"/>
    <dgm:cxn modelId="{B6CA975B-D700-488E-9171-AB6478D71708}" type="presOf" srcId="{17E7E39C-AA49-4048-9ED0-EA3838BFD514}" destId="{C127E400-706A-49FC-8F22-6E0A7DEF66B1}" srcOrd="0" destOrd="0" presId="urn:microsoft.com/office/officeart/2005/8/layout/vList4#1"/>
    <dgm:cxn modelId="{8975261C-4EB5-4C7B-B59A-F42F83D0A9E1}" srcId="{17E7E39C-AA49-4048-9ED0-EA3838BFD514}" destId="{C042B83F-05E2-4C93-A731-A5F0A10B4940}" srcOrd="1" destOrd="0" parTransId="{284F275C-FD98-4301-9BC8-4090D041DD57}" sibTransId="{B0B833C4-DDC3-4CC5-9CAD-F34B6CF1AC55}"/>
    <dgm:cxn modelId="{03817162-0D5A-4F6F-B105-FD4BEF9A87EB}" type="presOf" srcId="{5FA921D8-FF25-415C-BAE9-20C76F9D7DFB}" destId="{496BED90-893C-4B9D-8ADA-88A673A618E4}" srcOrd="0" destOrd="0" presId="urn:microsoft.com/office/officeart/2005/8/layout/vList4#1"/>
    <dgm:cxn modelId="{E24A6543-A45F-4C13-8454-AFB758AE9C8D}" type="presOf" srcId="{5FA921D8-FF25-415C-BAE9-20C76F9D7DFB}" destId="{46BFD912-B7C1-49B9-8EEB-0E26F0356595}" srcOrd="1" destOrd="0" presId="urn:microsoft.com/office/officeart/2005/8/layout/vList4#1"/>
    <dgm:cxn modelId="{48D07C43-F070-447C-9A67-B3E19BA8634A}" type="presOf" srcId="{90D8184C-F03E-4366-928B-437B21A26799}" destId="{3C90F958-BCAA-4140-BAD5-2F050CAFFF29}" srcOrd="0" destOrd="0" presId="urn:microsoft.com/office/officeart/2005/8/layout/vList4#1"/>
    <dgm:cxn modelId="{034DB1B6-9E42-4F68-97D1-1073E661021C}" type="presOf" srcId="{C042B83F-05E2-4C93-A731-A5F0A10B4940}" destId="{33FBD1AF-ED5F-4DFE-9A55-F212B705EF44}" srcOrd="0" destOrd="0" presId="urn:microsoft.com/office/officeart/2005/8/layout/vList4#1"/>
    <dgm:cxn modelId="{1701115B-EB3C-4086-803B-A57B2CE6D62E}" type="presParOf" srcId="{C127E400-706A-49FC-8F22-6E0A7DEF66B1}" destId="{96638A59-2879-4B21-B43A-C7477CAED0DD}" srcOrd="0" destOrd="0" presId="urn:microsoft.com/office/officeart/2005/8/layout/vList4#1"/>
    <dgm:cxn modelId="{F50A00F9-DB8A-4F75-9DFB-ADBDF0E6ED13}" type="presParOf" srcId="{96638A59-2879-4B21-B43A-C7477CAED0DD}" destId="{496BED90-893C-4B9D-8ADA-88A673A618E4}" srcOrd="0" destOrd="0" presId="urn:microsoft.com/office/officeart/2005/8/layout/vList4#1"/>
    <dgm:cxn modelId="{A3341AD2-9149-487E-8481-DA6827DE98E9}" type="presParOf" srcId="{96638A59-2879-4B21-B43A-C7477CAED0DD}" destId="{8E231896-CEA8-4D61-9270-4970743F4215}" srcOrd="1" destOrd="0" presId="urn:microsoft.com/office/officeart/2005/8/layout/vList4#1"/>
    <dgm:cxn modelId="{CEFE5955-4B24-4BFB-AC05-EDC521B4DBFF}" type="presParOf" srcId="{96638A59-2879-4B21-B43A-C7477CAED0DD}" destId="{46BFD912-B7C1-49B9-8EEB-0E26F0356595}" srcOrd="2" destOrd="0" presId="urn:microsoft.com/office/officeart/2005/8/layout/vList4#1"/>
    <dgm:cxn modelId="{7BEF7774-49AA-4A38-8FEE-2FCD3EBFFE48}" type="presParOf" srcId="{C127E400-706A-49FC-8F22-6E0A7DEF66B1}" destId="{DF07E0B2-7024-4AB0-9A24-ADDE13FE9E03}" srcOrd="1" destOrd="0" presId="urn:microsoft.com/office/officeart/2005/8/layout/vList4#1"/>
    <dgm:cxn modelId="{974D64F2-F614-4E91-AEA2-640774283A49}" type="presParOf" srcId="{C127E400-706A-49FC-8F22-6E0A7DEF66B1}" destId="{A4B8109C-6F2A-41F1-9294-6863F24C5230}" srcOrd="2" destOrd="0" presId="urn:microsoft.com/office/officeart/2005/8/layout/vList4#1"/>
    <dgm:cxn modelId="{8609E993-F7FF-41BC-87CF-849C0B325F61}" type="presParOf" srcId="{A4B8109C-6F2A-41F1-9294-6863F24C5230}" destId="{33FBD1AF-ED5F-4DFE-9A55-F212B705EF44}" srcOrd="0" destOrd="0" presId="urn:microsoft.com/office/officeart/2005/8/layout/vList4#1"/>
    <dgm:cxn modelId="{506CEE60-F276-4046-9A65-B575091B027D}" type="presParOf" srcId="{A4B8109C-6F2A-41F1-9294-6863F24C5230}" destId="{AEAC5B4D-0201-4106-89D4-12112C5A7C7B}" srcOrd="1" destOrd="0" presId="urn:microsoft.com/office/officeart/2005/8/layout/vList4#1"/>
    <dgm:cxn modelId="{F0951CA2-8BB5-42EB-AE62-543ADAA823CA}" type="presParOf" srcId="{A4B8109C-6F2A-41F1-9294-6863F24C5230}" destId="{84F337A0-2BED-41CF-8C59-21BE0D15A613}" srcOrd="2" destOrd="0" presId="urn:microsoft.com/office/officeart/2005/8/layout/vList4#1"/>
    <dgm:cxn modelId="{55A708BB-1AD7-42B0-84AB-7CB8E75E6C10}" type="presParOf" srcId="{C127E400-706A-49FC-8F22-6E0A7DEF66B1}" destId="{AB3BCAFE-EA8E-40E4-956D-94B7178339F5}" srcOrd="3" destOrd="0" presId="urn:microsoft.com/office/officeart/2005/8/layout/vList4#1"/>
    <dgm:cxn modelId="{0B120A15-EBE5-44A8-84EC-60F7E4F4B2FE}" type="presParOf" srcId="{C127E400-706A-49FC-8F22-6E0A7DEF66B1}" destId="{22B2D3E5-1A3E-4B1A-BA38-5415C86E7F54}" srcOrd="4" destOrd="0" presId="urn:microsoft.com/office/officeart/2005/8/layout/vList4#1"/>
    <dgm:cxn modelId="{34E5EBEF-B22F-4D5F-8C5B-3AC135548A1D}" type="presParOf" srcId="{22B2D3E5-1A3E-4B1A-BA38-5415C86E7F54}" destId="{3C90F958-BCAA-4140-BAD5-2F050CAFFF29}" srcOrd="0" destOrd="0" presId="urn:microsoft.com/office/officeart/2005/8/layout/vList4#1"/>
    <dgm:cxn modelId="{0DCFF75A-C5A5-43B4-913A-B6DB7838CCC2}" type="presParOf" srcId="{22B2D3E5-1A3E-4B1A-BA38-5415C86E7F54}" destId="{D8BCA54D-53C4-40B4-95EF-91DF3DD612E9}" srcOrd="1" destOrd="0" presId="urn:microsoft.com/office/officeart/2005/8/layout/vList4#1"/>
    <dgm:cxn modelId="{D70749C2-6802-409D-A36D-F61A3C9577F9}" type="presParOf" srcId="{22B2D3E5-1A3E-4B1A-BA38-5415C86E7F54}" destId="{0590C91A-66E0-4145-8F92-5EA4EDEE7D78}"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8E01B8A-2A21-482E-939E-BC42925F7508}" type="doc">
      <dgm:prSet loTypeId="urn:microsoft.com/office/officeart/2005/8/layout/list1" loCatId="list" qsTypeId="urn:microsoft.com/office/officeart/2005/8/quickstyle/3d1" qsCatId="3D" csTypeId="urn:microsoft.com/office/officeart/2005/8/colors/colorful5" csCatId="colorful" phldr="1"/>
      <dgm:spPr/>
      <dgm:t>
        <a:bodyPr/>
        <a:lstStyle/>
        <a:p>
          <a:endParaRPr lang="ru-RU"/>
        </a:p>
      </dgm:t>
    </dgm:pt>
    <dgm:pt modelId="{D51CF222-45D0-46E0-B3B3-8400267B2F63}">
      <dgm:prSet phldrT="[Текст]" custT="1"/>
      <dgm:spPr/>
      <dgm:t>
        <a:bodyPr/>
        <a:lstStyle/>
        <a:p>
          <a:r>
            <a:rPr lang="ru-RU" sz="2400" dirty="0" smtClean="0"/>
            <a:t>Развитие речевых и мыслительных навыков</a:t>
          </a:r>
          <a:endParaRPr lang="ru-RU" sz="2400" dirty="0"/>
        </a:p>
      </dgm:t>
    </dgm:pt>
    <dgm:pt modelId="{512E30C0-980B-4D5D-BE8D-F5A204F346FC}" type="parTrans" cxnId="{50B37767-673B-4299-9729-540FA5879793}">
      <dgm:prSet/>
      <dgm:spPr/>
      <dgm:t>
        <a:bodyPr/>
        <a:lstStyle/>
        <a:p>
          <a:endParaRPr lang="ru-RU" sz="2400"/>
        </a:p>
      </dgm:t>
    </dgm:pt>
    <dgm:pt modelId="{C58010B0-D24C-4873-993B-6E5AD88982F1}" type="sibTrans" cxnId="{50B37767-673B-4299-9729-540FA5879793}">
      <dgm:prSet/>
      <dgm:spPr/>
      <dgm:t>
        <a:bodyPr/>
        <a:lstStyle/>
        <a:p>
          <a:endParaRPr lang="ru-RU" sz="2400"/>
        </a:p>
      </dgm:t>
    </dgm:pt>
    <dgm:pt modelId="{3ABB1B61-11F3-4641-A888-1E321161A3C6}">
      <dgm:prSet phldrT="[Текст]" custT="1"/>
      <dgm:spPr/>
      <dgm:t>
        <a:bodyPr/>
        <a:lstStyle/>
        <a:p>
          <a:r>
            <a:rPr lang="ru-RU" sz="2400" dirty="0" smtClean="0"/>
            <a:t>Ориентировка на развитие личности</a:t>
          </a:r>
          <a:endParaRPr lang="ru-RU" sz="2400" dirty="0"/>
        </a:p>
      </dgm:t>
    </dgm:pt>
    <dgm:pt modelId="{0A5CD838-6077-40E0-AC39-284A84155BB4}" type="parTrans" cxnId="{454FCED3-F523-4139-8499-F9E0863C507A}">
      <dgm:prSet/>
      <dgm:spPr/>
      <dgm:t>
        <a:bodyPr/>
        <a:lstStyle/>
        <a:p>
          <a:endParaRPr lang="ru-RU" sz="2400"/>
        </a:p>
      </dgm:t>
    </dgm:pt>
    <dgm:pt modelId="{C2966A29-7C7F-4564-8786-CF2A66CFB1F5}" type="sibTrans" cxnId="{454FCED3-F523-4139-8499-F9E0863C507A}">
      <dgm:prSet/>
      <dgm:spPr/>
      <dgm:t>
        <a:bodyPr/>
        <a:lstStyle/>
        <a:p>
          <a:endParaRPr lang="ru-RU" sz="2400"/>
        </a:p>
      </dgm:t>
    </dgm:pt>
    <dgm:pt modelId="{6B6C5066-D365-4265-BF33-0ED3D3DA18B9}">
      <dgm:prSet phldrT="[Текст]" custT="1"/>
      <dgm:spPr/>
      <dgm:t>
        <a:bodyPr/>
        <a:lstStyle/>
        <a:p>
          <a:r>
            <a:rPr lang="ru-RU" sz="2400" dirty="0" smtClean="0"/>
            <a:t>Расширение, обогащение опыта ребенка</a:t>
          </a:r>
          <a:endParaRPr lang="ru-RU" sz="2400" dirty="0"/>
        </a:p>
      </dgm:t>
    </dgm:pt>
    <dgm:pt modelId="{DED9D60D-94C0-49DC-B0F1-16C3140AC1A4}" type="parTrans" cxnId="{2D8C51BE-4E0E-4A27-9E1E-62F720C45D39}">
      <dgm:prSet/>
      <dgm:spPr/>
      <dgm:t>
        <a:bodyPr/>
        <a:lstStyle/>
        <a:p>
          <a:endParaRPr lang="ru-RU" sz="2400"/>
        </a:p>
      </dgm:t>
    </dgm:pt>
    <dgm:pt modelId="{37A5353B-C4C4-4C1C-A765-D5A46F849A55}" type="sibTrans" cxnId="{2D8C51BE-4E0E-4A27-9E1E-62F720C45D39}">
      <dgm:prSet/>
      <dgm:spPr/>
      <dgm:t>
        <a:bodyPr/>
        <a:lstStyle/>
        <a:p>
          <a:endParaRPr lang="ru-RU" sz="2400"/>
        </a:p>
      </dgm:t>
    </dgm:pt>
    <dgm:pt modelId="{4F2097B5-6B24-43FB-93D4-872A2774C6B9}">
      <dgm:prSet phldrT="[Текст]" custT="1"/>
      <dgm:spPr/>
      <dgm:t>
        <a:bodyPr/>
        <a:lstStyle/>
        <a:p>
          <a:r>
            <a:rPr lang="ru-RU" sz="2400" b="0" i="0" dirty="0" smtClean="0"/>
            <a:t>Стимулирование независимости, самостоятельных разработок; </a:t>
          </a:r>
          <a:endParaRPr lang="ru-RU" sz="2400" dirty="0"/>
        </a:p>
      </dgm:t>
    </dgm:pt>
    <dgm:pt modelId="{B8E3E3B5-848A-4370-980A-65B61DA04E17}" type="parTrans" cxnId="{4DFE7D83-29BB-46EF-AF40-11BB4728F7BA}">
      <dgm:prSet/>
      <dgm:spPr/>
      <dgm:t>
        <a:bodyPr/>
        <a:lstStyle/>
        <a:p>
          <a:endParaRPr lang="ru-RU" sz="2400"/>
        </a:p>
      </dgm:t>
    </dgm:pt>
    <dgm:pt modelId="{FB628E13-E3AC-487A-A05E-C2D0ED765240}" type="sibTrans" cxnId="{4DFE7D83-29BB-46EF-AF40-11BB4728F7BA}">
      <dgm:prSet/>
      <dgm:spPr/>
      <dgm:t>
        <a:bodyPr/>
        <a:lstStyle/>
        <a:p>
          <a:endParaRPr lang="ru-RU" sz="2400"/>
        </a:p>
      </dgm:t>
    </dgm:pt>
    <dgm:pt modelId="{F7B6593B-CCEE-4735-B7B2-6E7230B9BC79}">
      <dgm:prSet phldrT="[Текст]" custT="1"/>
      <dgm:spPr/>
      <dgm:t>
        <a:bodyPr/>
        <a:lstStyle/>
        <a:p>
          <a:r>
            <a:rPr lang="ru-RU" sz="2400" b="0" i="0" dirty="0" smtClean="0"/>
            <a:t>Позитивное внимание к ребёнку со стороны взрослых</a:t>
          </a:r>
          <a:endParaRPr lang="ru-RU" sz="2400" dirty="0"/>
        </a:p>
      </dgm:t>
    </dgm:pt>
    <dgm:pt modelId="{26BB2773-FD7C-449E-B710-6AF15C964252}" type="parTrans" cxnId="{1EA23F84-B15D-4906-A583-3234D50F5AFD}">
      <dgm:prSet/>
      <dgm:spPr/>
      <dgm:t>
        <a:bodyPr/>
        <a:lstStyle/>
        <a:p>
          <a:endParaRPr lang="ru-RU" sz="2400"/>
        </a:p>
      </dgm:t>
    </dgm:pt>
    <dgm:pt modelId="{87D62DC1-DD2F-444A-A55E-01E15C6895EB}" type="sibTrans" cxnId="{1EA23F84-B15D-4906-A583-3234D50F5AFD}">
      <dgm:prSet/>
      <dgm:spPr/>
      <dgm:t>
        <a:bodyPr/>
        <a:lstStyle/>
        <a:p>
          <a:endParaRPr lang="ru-RU" sz="2400"/>
        </a:p>
      </dgm:t>
    </dgm:pt>
    <dgm:pt modelId="{FD9CD9E3-08B5-4183-ABFA-85FEA0FE4807}" type="pres">
      <dgm:prSet presAssocID="{A8E01B8A-2A21-482E-939E-BC42925F7508}" presName="linear" presStyleCnt="0">
        <dgm:presLayoutVars>
          <dgm:dir/>
          <dgm:animLvl val="lvl"/>
          <dgm:resizeHandles val="exact"/>
        </dgm:presLayoutVars>
      </dgm:prSet>
      <dgm:spPr/>
      <dgm:t>
        <a:bodyPr/>
        <a:lstStyle/>
        <a:p>
          <a:endParaRPr lang="ru-RU"/>
        </a:p>
      </dgm:t>
    </dgm:pt>
    <dgm:pt modelId="{6D4227D2-829A-4D66-A0F7-8AD3A915C2F0}" type="pres">
      <dgm:prSet presAssocID="{D51CF222-45D0-46E0-B3B3-8400267B2F63}" presName="parentLin" presStyleCnt="0"/>
      <dgm:spPr/>
    </dgm:pt>
    <dgm:pt modelId="{EB82B5FC-B39A-4878-84AA-532E291BE76B}" type="pres">
      <dgm:prSet presAssocID="{D51CF222-45D0-46E0-B3B3-8400267B2F63}" presName="parentLeftMargin" presStyleLbl="node1" presStyleIdx="0" presStyleCnt="5"/>
      <dgm:spPr/>
      <dgm:t>
        <a:bodyPr/>
        <a:lstStyle/>
        <a:p>
          <a:endParaRPr lang="ru-RU"/>
        </a:p>
      </dgm:t>
    </dgm:pt>
    <dgm:pt modelId="{59783D24-BD01-47F2-92AD-F79475009A75}" type="pres">
      <dgm:prSet presAssocID="{D51CF222-45D0-46E0-B3B3-8400267B2F63}" presName="parentText" presStyleLbl="node1" presStyleIdx="0" presStyleCnt="5" custScaleX="122322">
        <dgm:presLayoutVars>
          <dgm:chMax val="0"/>
          <dgm:bulletEnabled val="1"/>
        </dgm:presLayoutVars>
      </dgm:prSet>
      <dgm:spPr/>
      <dgm:t>
        <a:bodyPr/>
        <a:lstStyle/>
        <a:p>
          <a:endParaRPr lang="ru-RU"/>
        </a:p>
      </dgm:t>
    </dgm:pt>
    <dgm:pt modelId="{C64269B4-022A-412E-8CC0-127437FF4585}" type="pres">
      <dgm:prSet presAssocID="{D51CF222-45D0-46E0-B3B3-8400267B2F63}" presName="negativeSpace" presStyleCnt="0"/>
      <dgm:spPr/>
    </dgm:pt>
    <dgm:pt modelId="{B3BC98CF-6A72-4D8B-8A9C-3A28D1AA9C69}" type="pres">
      <dgm:prSet presAssocID="{D51CF222-45D0-46E0-B3B3-8400267B2F63}" presName="childText" presStyleLbl="conFgAcc1" presStyleIdx="0" presStyleCnt="5">
        <dgm:presLayoutVars>
          <dgm:bulletEnabled val="1"/>
        </dgm:presLayoutVars>
      </dgm:prSet>
      <dgm:spPr/>
    </dgm:pt>
    <dgm:pt modelId="{5092F64D-D8D5-4AD9-BBC6-AEFE5134BFAB}" type="pres">
      <dgm:prSet presAssocID="{C58010B0-D24C-4873-993B-6E5AD88982F1}" presName="spaceBetweenRectangles" presStyleCnt="0"/>
      <dgm:spPr/>
    </dgm:pt>
    <dgm:pt modelId="{3FD0C5EB-6743-48E4-B1AF-5F2D0BC5243A}" type="pres">
      <dgm:prSet presAssocID="{3ABB1B61-11F3-4641-A888-1E321161A3C6}" presName="parentLin" presStyleCnt="0"/>
      <dgm:spPr/>
    </dgm:pt>
    <dgm:pt modelId="{E1EE949C-52A3-4F16-803B-E6E1CF2BC1E6}" type="pres">
      <dgm:prSet presAssocID="{3ABB1B61-11F3-4641-A888-1E321161A3C6}" presName="parentLeftMargin" presStyleLbl="node1" presStyleIdx="0" presStyleCnt="5"/>
      <dgm:spPr/>
      <dgm:t>
        <a:bodyPr/>
        <a:lstStyle/>
        <a:p>
          <a:endParaRPr lang="ru-RU"/>
        </a:p>
      </dgm:t>
    </dgm:pt>
    <dgm:pt modelId="{9625DD23-D10E-4A3F-BC70-F78AAB95F872}" type="pres">
      <dgm:prSet presAssocID="{3ABB1B61-11F3-4641-A888-1E321161A3C6}" presName="parentText" presStyleLbl="node1" presStyleIdx="1" presStyleCnt="5" custScaleX="122322">
        <dgm:presLayoutVars>
          <dgm:chMax val="0"/>
          <dgm:bulletEnabled val="1"/>
        </dgm:presLayoutVars>
      </dgm:prSet>
      <dgm:spPr/>
      <dgm:t>
        <a:bodyPr/>
        <a:lstStyle/>
        <a:p>
          <a:endParaRPr lang="ru-RU"/>
        </a:p>
      </dgm:t>
    </dgm:pt>
    <dgm:pt modelId="{1319B5D6-DD3A-42A2-8889-FF933823732B}" type="pres">
      <dgm:prSet presAssocID="{3ABB1B61-11F3-4641-A888-1E321161A3C6}" presName="negativeSpace" presStyleCnt="0"/>
      <dgm:spPr/>
    </dgm:pt>
    <dgm:pt modelId="{0CD15CD5-2C8B-44EA-8F16-604DAB1BB649}" type="pres">
      <dgm:prSet presAssocID="{3ABB1B61-11F3-4641-A888-1E321161A3C6}" presName="childText" presStyleLbl="conFgAcc1" presStyleIdx="1" presStyleCnt="5">
        <dgm:presLayoutVars>
          <dgm:bulletEnabled val="1"/>
        </dgm:presLayoutVars>
      </dgm:prSet>
      <dgm:spPr/>
    </dgm:pt>
    <dgm:pt modelId="{A1258C7F-8623-4C82-8784-D8BAF3A29396}" type="pres">
      <dgm:prSet presAssocID="{C2966A29-7C7F-4564-8786-CF2A66CFB1F5}" presName="spaceBetweenRectangles" presStyleCnt="0"/>
      <dgm:spPr/>
    </dgm:pt>
    <dgm:pt modelId="{FD023FCC-B9E7-4E36-B5A8-7719B9ECF5CB}" type="pres">
      <dgm:prSet presAssocID="{6B6C5066-D365-4265-BF33-0ED3D3DA18B9}" presName="parentLin" presStyleCnt="0"/>
      <dgm:spPr/>
    </dgm:pt>
    <dgm:pt modelId="{46244EB8-0EE0-4A56-9E65-5DC70B36AA43}" type="pres">
      <dgm:prSet presAssocID="{6B6C5066-D365-4265-BF33-0ED3D3DA18B9}" presName="parentLeftMargin" presStyleLbl="node1" presStyleIdx="1" presStyleCnt="5"/>
      <dgm:spPr/>
      <dgm:t>
        <a:bodyPr/>
        <a:lstStyle/>
        <a:p>
          <a:endParaRPr lang="ru-RU"/>
        </a:p>
      </dgm:t>
    </dgm:pt>
    <dgm:pt modelId="{537F31D4-36C0-45AB-9BD8-2C151AB5590E}" type="pres">
      <dgm:prSet presAssocID="{6B6C5066-D365-4265-BF33-0ED3D3DA18B9}" presName="parentText" presStyleLbl="node1" presStyleIdx="2" presStyleCnt="5" custScaleX="122322">
        <dgm:presLayoutVars>
          <dgm:chMax val="0"/>
          <dgm:bulletEnabled val="1"/>
        </dgm:presLayoutVars>
      </dgm:prSet>
      <dgm:spPr/>
      <dgm:t>
        <a:bodyPr/>
        <a:lstStyle/>
        <a:p>
          <a:endParaRPr lang="ru-RU"/>
        </a:p>
      </dgm:t>
    </dgm:pt>
    <dgm:pt modelId="{C2AFE567-EB74-40AD-87F8-6DBE087D7AB5}" type="pres">
      <dgm:prSet presAssocID="{6B6C5066-D365-4265-BF33-0ED3D3DA18B9}" presName="negativeSpace" presStyleCnt="0"/>
      <dgm:spPr/>
    </dgm:pt>
    <dgm:pt modelId="{90C22FEE-A0E9-4FEE-877D-34EB990C2564}" type="pres">
      <dgm:prSet presAssocID="{6B6C5066-D365-4265-BF33-0ED3D3DA18B9}" presName="childText" presStyleLbl="conFgAcc1" presStyleIdx="2" presStyleCnt="5">
        <dgm:presLayoutVars>
          <dgm:bulletEnabled val="1"/>
        </dgm:presLayoutVars>
      </dgm:prSet>
      <dgm:spPr/>
    </dgm:pt>
    <dgm:pt modelId="{56D251AC-BE9F-4002-AA2B-A9F7B5B49D88}" type="pres">
      <dgm:prSet presAssocID="{37A5353B-C4C4-4C1C-A765-D5A46F849A55}" presName="spaceBetweenRectangles" presStyleCnt="0"/>
      <dgm:spPr/>
    </dgm:pt>
    <dgm:pt modelId="{4B474F6C-EDCB-4B07-B035-596EAFD32628}" type="pres">
      <dgm:prSet presAssocID="{4F2097B5-6B24-43FB-93D4-872A2774C6B9}" presName="parentLin" presStyleCnt="0"/>
      <dgm:spPr/>
    </dgm:pt>
    <dgm:pt modelId="{8C042242-1072-4F5B-8599-66452868B2CD}" type="pres">
      <dgm:prSet presAssocID="{4F2097B5-6B24-43FB-93D4-872A2774C6B9}" presName="parentLeftMargin" presStyleLbl="node1" presStyleIdx="2" presStyleCnt="5"/>
      <dgm:spPr/>
      <dgm:t>
        <a:bodyPr/>
        <a:lstStyle/>
        <a:p>
          <a:endParaRPr lang="ru-RU"/>
        </a:p>
      </dgm:t>
    </dgm:pt>
    <dgm:pt modelId="{D4440F05-AFD2-4383-B2FF-D2FCBC887E2B}" type="pres">
      <dgm:prSet presAssocID="{4F2097B5-6B24-43FB-93D4-872A2774C6B9}" presName="parentText" presStyleLbl="node1" presStyleIdx="3" presStyleCnt="5" custScaleX="122322">
        <dgm:presLayoutVars>
          <dgm:chMax val="0"/>
          <dgm:bulletEnabled val="1"/>
        </dgm:presLayoutVars>
      </dgm:prSet>
      <dgm:spPr/>
      <dgm:t>
        <a:bodyPr/>
        <a:lstStyle/>
        <a:p>
          <a:endParaRPr lang="ru-RU"/>
        </a:p>
      </dgm:t>
    </dgm:pt>
    <dgm:pt modelId="{F861383A-F028-4C1F-8E0F-780D7AAABC3B}" type="pres">
      <dgm:prSet presAssocID="{4F2097B5-6B24-43FB-93D4-872A2774C6B9}" presName="negativeSpace" presStyleCnt="0"/>
      <dgm:spPr/>
    </dgm:pt>
    <dgm:pt modelId="{016F518A-34D0-47A6-B5E3-6732DBCC132F}" type="pres">
      <dgm:prSet presAssocID="{4F2097B5-6B24-43FB-93D4-872A2774C6B9}" presName="childText" presStyleLbl="conFgAcc1" presStyleIdx="3" presStyleCnt="5">
        <dgm:presLayoutVars>
          <dgm:bulletEnabled val="1"/>
        </dgm:presLayoutVars>
      </dgm:prSet>
      <dgm:spPr/>
    </dgm:pt>
    <dgm:pt modelId="{6B68F839-4A9A-473A-95EA-0436E5328675}" type="pres">
      <dgm:prSet presAssocID="{FB628E13-E3AC-487A-A05E-C2D0ED765240}" presName="spaceBetweenRectangles" presStyleCnt="0"/>
      <dgm:spPr/>
    </dgm:pt>
    <dgm:pt modelId="{F5270B11-883C-4FA0-8310-72BAEBF1DB72}" type="pres">
      <dgm:prSet presAssocID="{F7B6593B-CCEE-4735-B7B2-6E7230B9BC79}" presName="parentLin" presStyleCnt="0"/>
      <dgm:spPr/>
    </dgm:pt>
    <dgm:pt modelId="{5E47851C-0FE8-4BD9-86C9-77029179E6DC}" type="pres">
      <dgm:prSet presAssocID="{F7B6593B-CCEE-4735-B7B2-6E7230B9BC79}" presName="parentLeftMargin" presStyleLbl="node1" presStyleIdx="3" presStyleCnt="5"/>
      <dgm:spPr/>
      <dgm:t>
        <a:bodyPr/>
        <a:lstStyle/>
        <a:p>
          <a:endParaRPr lang="ru-RU"/>
        </a:p>
      </dgm:t>
    </dgm:pt>
    <dgm:pt modelId="{50867BAE-636E-45D5-9D89-5260B4261D4D}" type="pres">
      <dgm:prSet presAssocID="{F7B6593B-CCEE-4735-B7B2-6E7230B9BC79}" presName="parentText" presStyleLbl="node1" presStyleIdx="4" presStyleCnt="5" custScaleX="122322">
        <dgm:presLayoutVars>
          <dgm:chMax val="0"/>
          <dgm:bulletEnabled val="1"/>
        </dgm:presLayoutVars>
      </dgm:prSet>
      <dgm:spPr/>
      <dgm:t>
        <a:bodyPr/>
        <a:lstStyle/>
        <a:p>
          <a:endParaRPr lang="ru-RU"/>
        </a:p>
      </dgm:t>
    </dgm:pt>
    <dgm:pt modelId="{348FC019-9C08-499C-8B9A-FB01B314EC3D}" type="pres">
      <dgm:prSet presAssocID="{F7B6593B-CCEE-4735-B7B2-6E7230B9BC79}" presName="negativeSpace" presStyleCnt="0"/>
      <dgm:spPr/>
    </dgm:pt>
    <dgm:pt modelId="{ADE2A672-1B32-4DB2-A478-B3112BED382E}" type="pres">
      <dgm:prSet presAssocID="{F7B6593B-CCEE-4735-B7B2-6E7230B9BC79}" presName="childText" presStyleLbl="conFgAcc1" presStyleIdx="4" presStyleCnt="5">
        <dgm:presLayoutVars>
          <dgm:bulletEnabled val="1"/>
        </dgm:presLayoutVars>
      </dgm:prSet>
      <dgm:spPr/>
    </dgm:pt>
  </dgm:ptLst>
  <dgm:cxnLst>
    <dgm:cxn modelId="{A20DE067-4A86-4E5E-A8E6-912DE82507BA}" type="presOf" srcId="{3ABB1B61-11F3-4641-A888-1E321161A3C6}" destId="{E1EE949C-52A3-4F16-803B-E6E1CF2BC1E6}" srcOrd="0" destOrd="0" presId="urn:microsoft.com/office/officeart/2005/8/layout/list1"/>
    <dgm:cxn modelId="{FE50E6CE-9534-40E6-B7DB-C74B09FA8519}" type="presOf" srcId="{A8E01B8A-2A21-482E-939E-BC42925F7508}" destId="{FD9CD9E3-08B5-4183-ABFA-85FEA0FE4807}" srcOrd="0" destOrd="0" presId="urn:microsoft.com/office/officeart/2005/8/layout/list1"/>
    <dgm:cxn modelId="{A252D6C4-56B5-45A4-B5DB-75F8A8567BF5}" type="presOf" srcId="{6B6C5066-D365-4265-BF33-0ED3D3DA18B9}" destId="{46244EB8-0EE0-4A56-9E65-5DC70B36AA43}" srcOrd="0" destOrd="0" presId="urn:microsoft.com/office/officeart/2005/8/layout/list1"/>
    <dgm:cxn modelId="{1B6D60A8-6A52-4AFF-A90F-54A41FA1B336}" type="presOf" srcId="{F7B6593B-CCEE-4735-B7B2-6E7230B9BC79}" destId="{50867BAE-636E-45D5-9D89-5260B4261D4D}" srcOrd="1" destOrd="0" presId="urn:microsoft.com/office/officeart/2005/8/layout/list1"/>
    <dgm:cxn modelId="{4DFE7D83-29BB-46EF-AF40-11BB4728F7BA}" srcId="{A8E01B8A-2A21-482E-939E-BC42925F7508}" destId="{4F2097B5-6B24-43FB-93D4-872A2774C6B9}" srcOrd="3" destOrd="0" parTransId="{B8E3E3B5-848A-4370-980A-65B61DA04E17}" sibTransId="{FB628E13-E3AC-487A-A05E-C2D0ED765240}"/>
    <dgm:cxn modelId="{990925B0-0542-4625-A164-D1A900245C43}" type="presOf" srcId="{4F2097B5-6B24-43FB-93D4-872A2774C6B9}" destId="{8C042242-1072-4F5B-8599-66452868B2CD}" srcOrd="0" destOrd="0" presId="urn:microsoft.com/office/officeart/2005/8/layout/list1"/>
    <dgm:cxn modelId="{1EA23F84-B15D-4906-A583-3234D50F5AFD}" srcId="{A8E01B8A-2A21-482E-939E-BC42925F7508}" destId="{F7B6593B-CCEE-4735-B7B2-6E7230B9BC79}" srcOrd="4" destOrd="0" parTransId="{26BB2773-FD7C-449E-B710-6AF15C964252}" sibTransId="{87D62DC1-DD2F-444A-A55E-01E15C6895EB}"/>
    <dgm:cxn modelId="{CF37FA29-CECA-449E-9611-2EB5CDCE3D2D}" type="presOf" srcId="{F7B6593B-CCEE-4735-B7B2-6E7230B9BC79}" destId="{5E47851C-0FE8-4BD9-86C9-77029179E6DC}" srcOrd="0" destOrd="0" presId="urn:microsoft.com/office/officeart/2005/8/layout/list1"/>
    <dgm:cxn modelId="{2D8C51BE-4E0E-4A27-9E1E-62F720C45D39}" srcId="{A8E01B8A-2A21-482E-939E-BC42925F7508}" destId="{6B6C5066-D365-4265-BF33-0ED3D3DA18B9}" srcOrd="2" destOrd="0" parTransId="{DED9D60D-94C0-49DC-B0F1-16C3140AC1A4}" sibTransId="{37A5353B-C4C4-4C1C-A765-D5A46F849A55}"/>
    <dgm:cxn modelId="{454FCED3-F523-4139-8499-F9E0863C507A}" srcId="{A8E01B8A-2A21-482E-939E-BC42925F7508}" destId="{3ABB1B61-11F3-4641-A888-1E321161A3C6}" srcOrd="1" destOrd="0" parTransId="{0A5CD838-6077-40E0-AC39-284A84155BB4}" sibTransId="{C2966A29-7C7F-4564-8786-CF2A66CFB1F5}"/>
    <dgm:cxn modelId="{50B37767-673B-4299-9729-540FA5879793}" srcId="{A8E01B8A-2A21-482E-939E-BC42925F7508}" destId="{D51CF222-45D0-46E0-B3B3-8400267B2F63}" srcOrd="0" destOrd="0" parTransId="{512E30C0-980B-4D5D-BE8D-F5A204F346FC}" sibTransId="{C58010B0-D24C-4873-993B-6E5AD88982F1}"/>
    <dgm:cxn modelId="{ED9A72F1-BA1D-4E8F-8819-2CB616E59446}" type="presOf" srcId="{D51CF222-45D0-46E0-B3B3-8400267B2F63}" destId="{EB82B5FC-B39A-4878-84AA-532E291BE76B}" srcOrd="0" destOrd="0" presId="urn:microsoft.com/office/officeart/2005/8/layout/list1"/>
    <dgm:cxn modelId="{05B13AD1-B083-41A4-8E83-EDF36AAF47C1}" type="presOf" srcId="{6B6C5066-D365-4265-BF33-0ED3D3DA18B9}" destId="{537F31D4-36C0-45AB-9BD8-2C151AB5590E}" srcOrd="1" destOrd="0" presId="urn:microsoft.com/office/officeart/2005/8/layout/list1"/>
    <dgm:cxn modelId="{3DF57BD7-8010-462C-B04F-6677CFF5DE39}" type="presOf" srcId="{4F2097B5-6B24-43FB-93D4-872A2774C6B9}" destId="{D4440F05-AFD2-4383-B2FF-D2FCBC887E2B}" srcOrd="1" destOrd="0" presId="urn:microsoft.com/office/officeart/2005/8/layout/list1"/>
    <dgm:cxn modelId="{A041A7E6-1D18-45E8-A347-30F56E2AB9C9}" type="presOf" srcId="{D51CF222-45D0-46E0-B3B3-8400267B2F63}" destId="{59783D24-BD01-47F2-92AD-F79475009A75}" srcOrd="1" destOrd="0" presId="urn:microsoft.com/office/officeart/2005/8/layout/list1"/>
    <dgm:cxn modelId="{D614F543-606E-4281-BDE3-50465A1644CE}" type="presOf" srcId="{3ABB1B61-11F3-4641-A888-1E321161A3C6}" destId="{9625DD23-D10E-4A3F-BC70-F78AAB95F872}" srcOrd="1" destOrd="0" presId="urn:microsoft.com/office/officeart/2005/8/layout/list1"/>
    <dgm:cxn modelId="{43E8E380-47F4-48F1-ACFF-2C4A5FD6CFE9}" type="presParOf" srcId="{FD9CD9E3-08B5-4183-ABFA-85FEA0FE4807}" destId="{6D4227D2-829A-4D66-A0F7-8AD3A915C2F0}" srcOrd="0" destOrd="0" presId="urn:microsoft.com/office/officeart/2005/8/layout/list1"/>
    <dgm:cxn modelId="{9AB25198-EDED-405F-9A57-8CFD77F8ACB6}" type="presParOf" srcId="{6D4227D2-829A-4D66-A0F7-8AD3A915C2F0}" destId="{EB82B5FC-B39A-4878-84AA-532E291BE76B}" srcOrd="0" destOrd="0" presId="urn:microsoft.com/office/officeart/2005/8/layout/list1"/>
    <dgm:cxn modelId="{53327B8C-0F12-45E7-8E8E-C58E767EBF6E}" type="presParOf" srcId="{6D4227D2-829A-4D66-A0F7-8AD3A915C2F0}" destId="{59783D24-BD01-47F2-92AD-F79475009A75}" srcOrd="1" destOrd="0" presId="urn:microsoft.com/office/officeart/2005/8/layout/list1"/>
    <dgm:cxn modelId="{2754A975-E997-41F6-A679-FAA569CD255A}" type="presParOf" srcId="{FD9CD9E3-08B5-4183-ABFA-85FEA0FE4807}" destId="{C64269B4-022A-412E-8CC0-127437FF4585}" srcOrd="1" destOrd="0" presId="urn:microsoft.com/office/officeart/2005/8/layout/list1"/>
    <dgm:cxn modelId="{016209DF-491A-4784-9B90-4E741CC9A45C}" type="presParOf" srcId="{FD9CD9E3-08B5-4183-ABFA-85FEA0FE4807}" destId="{B3BC98CF-6A72-4D8B-8A9C-3A28D1AA9C69}" srcOrd="2" destOrd="0" presId="urn:microsoft.com/office/officeart/2005/8/layout/list1"/>
    <dgm:cxn modelId="{FDF8FEAE-6376-412C-B940-E32E6F94929D}" type="presParOf" srcId="{FD9CD9E3-08B5-4183-ABFA-85FEA0FE4807}" destId="{5092F64D-D8D5-4AD9-BBC6-AEFE5134BFAB}" srcOrd="3" destOrd="0" presId="urn:microsoft.com/office/officeart/2005/8/layout/list1"/>
    <dgm:cxn modelId="{AB4AC22B-6150-4991-A41C-F8858A9E1BD1}" type="presParOf" srcId="{FD9CD9E3-08B5-4183-ABFA-85FEA0FE4807}" destId="{3FD0C5EB-6743-48E4-B1AF-5F2D0BC5243A}" srcOrd="4" destOrd="0" presId="urn:microsoft.com/office/officeart/2005/8/layout/list1"/>
    <dgm:cxn modelId="{37F8AB45-B4E9-4688-B062-D8F8B48D3DA8}" type="presParOf" srcId="{3FD0C5EB-6743-48E4-B1AF-5F2D0BC5243A}" destId="{E1EE949C-52A3-4F16-803B-E6E1CF2BC1E6}" srcOrd="0" destOrd="0" presId="urn:microsoft.com/office/officeart/2005/8/layout/list1"/>
    <dgm:cxn modelId="{137436C1-708C-418F-8A22-B73450EE20E4}" type="presParOf" srcId="{3FD0C5EB-6743-48E4-B1AF-5F2D0BC5243A}" destId="{9625DD23-D10E-4A3F-BC70-F78AAB95F872}" srcOrd="1" destOrd="0" presId="urn:microsoft.com/office/officeart/2005/8/layout/list1"/>
    <dgm:cxn modelId="{5E7DB3A7-9CB2-49E4-85B2-EC22AB9FD82B}" type="presParOf" srcId="{FD9CD9E3-08B5-4183-ABFA-85FEA0FE4807}" destId="{1319B5D6-DD3A-42A2-8889-FF933823732B}" srcOrd="5" destOrd="0" presId="urn:microsoft.com/office/officeart/2005/8/layout/list1"/>
    <dgm:cxn modelId="{44C0D79B-841A-476C-9F01-2749FD000DED}" type="presParOf" srcId="{FD9CD9E3-08B5-4183-ABFA-85FEA0FE4807}" destId="{0CD15CD5-2C8B-44EA-8F16-604DAB1BB649}" srcOrd="6" destOrd="0" presId="urn:microsoft.com/office/officeart/2005/8/layout/list1"/>
    <dgm:cxn modelId="{B7E120F3-8E11-4864-8559-EF29C4AC54F5}" type="presParOf" srcId="{FD9CD9E3-08B5-4183-ABFA-85FEA0FE4807}" destId="{A1258C7F-8623-4C82-8784-D8BAF3A29396}" srcOrd="7" destOrd="0" presId="urn:microsoft.com/office/officeart/2005/8/layout/list1"/>
    <dgm:cxn modelId="{D48233E1-8347-4FFB-A1A9-5B6EF68A2DF3}" type="presParOf" srcId="{FD9CD9E3-08B5-4183-ABFA-85FEA0FE4807}" destId="{FD023FCC-B9E7-4E36-B5A8-7719B9ECF5CB}" srcOrd="8" destOrd="0" presId="urn:microsoft.com/office/officeart/2005/8/layout/list1"/>
    <dgm:cxn modelId="{D14814EC-635C-4702-8553-B461698C9FB1}" type="presParOf" srcId="{FD023FCC-B9E7-4E36-B5A8-7719B9ECF5CB}" destId="{46244EB8-0EE0-4A56-9E65-5DC70B36AA43}" srcOrd="0" destOrd="0" presId="urn:microsoft.com/office/officeart/2005/8/layout/list1"/>
    <dgm:cxn modelId="{BB8A7039-83F6-46DD-BBAA-F07FCCB70FC8}" type="presParOf" srcId="{FD023FCC-B9E7-4E36-B5A8-7719B9ECF5CB}" destId="{537F31D4-36C0-45AB-9BD8-2C151AB5590E}" srcOrd="1" destOrd="0" presId="urn:microsoft.com/office/officeart/2005/8/layout/list1"/>
    <dgm:cxn modelId="{6B803FFD-3A12-448F-9422-1A9F279921F7}" type="presParOf" srcId="{FD9CD9E3-08B5-4183-ABFA-85FEA0FE4807}" destId="{C2AFE567-EB74-40AD-87F8-6DBE087D7AB5}" srcOrd="9" destOrd="0" presId="urn:microsoft.com/office/officeart/2005/8/layout/list1"/>
    <dgm:cxn modelId="{38751DF9-8217-4ECB-9A99-4A9DB6025B5E}" type="presParOf" srcId="{FD9CD9E3-08B5-4183-ABFA-85FEA0FE4807}" destId="{90C22FEE-A0E9-4FEE-877D-34EB990C2564}" srcOrd="10" destOrd="0" presId="urn:microsoft.com/office/officeart/2005/8/layout/list1"/>
    <dgm:cxn modelId="{902B1045-16C0-45E9-BACE-0CB38D7E9B8F}" type="presParOf" srcId="{FD9CD9E3-08B5-4183-ABFA-85FEA0FE4807}" destId="{56D251AC-BE9F-4002-AA2B-A9F7B5B49D88}" srcOrd="11" destOrd="0" presId="urn:microsoft.com/office/officeart/2005/8/layout/list1"/>
    <dgm:cxn modelId="{D86A2831-6AA8-4F51-92EC-D55FEA2FBD3D}" type="presParOf" srcId="{FD9CD9E3-08B5-4183-ABFA-85FEA0FE4807}" destId="{4B474F6C-EDCB-4B07-B035-596EAFD32628}" srcOrd="12" destOrd="0" presId="urn:microsoft.com/office/officeart/2005/8/layout/list1"/>
    <dgm:cxn modelId="{7895F3CF-A49A-4998-A243-1BE58F4B376E}" type="presParOf" srcId="{4B474F6C-EDCB-4B07-B035-596EAFD32628}" destId="{8C042242-1072-4F5B-8599-66452868B2CD}" srcOrd="0" destOrd="0" presId="urn:microsoft.com/office/officeart/2005/8/layout/list1"/>
    <dgm:cxn modelId="{F62AC5FD-EF68-48DB-AAAF-9A15BA391E15}" type="presParOf" srcId="{4B474F6C-EDCB-4B07-B035-596EAFD32628}" destId="{D4440F05-AFD2-4383-B2FF-D2FCBC887E2B}" srcOrd="1" destOrd="0" presId="urn:microsoft.com/office/officeart/2005/8/layout/list1"/>
    <dgm:cxn modelId="{98D0758A-ECFA-42BB-BE7F-B43333921332}" type="presParOf" srcId="{FD9CD9E3-08B5-4183-ABFA-85FEA0FE4807}" destId="{F861383A-F028-4C1F-8E0F-780D7AAABC3B}" srcOrd="13" destOrd="0" presId="urn:microsoft.com/office/officeart/2005/8/layout/list1"/>
    <dgm:cxn modelId="{B32831AE-5971-4B50-917A-1A2AAF125C33}" type="presParOf" srcId="{FD9CD9E3-08B5-4183-ABFA-85FEA0FE4807}" destId="{016F518A-34D0-47A6-B5E3-6732DBCC132F}" srcOrd="14" destOrd="0" presId="urn:microsoft.com/office/officeart/2005/8/layout/list1"/>
    <dgm:cxn modelId="{9675F1EF-BC82-4918-A46A-545BC3828973}" type="presParOf" srcId="{FD9CD9E3-08B5-4183-ABFA-85FEA0FE4807}" destId="{6B68F839-4A9A-473A-95EA-0436E5328675}" srcOrd="15" destOrd="0" presId="urn:microsoft.com/office/officeart/2005/8/layout/list1"/>
    <dgm:cxn modelId="{350DD5C7-394D-4205-8D95-745A3CC7D4C2}" type="presParOf" srcId="{FD9CD9E3-08B5-4183-ABFA-85FEA0FE4807}" destId="{F5270B11-883C-4FA0-8310-72BAEBF1DB72}" srcOrd="16" destOrd="0" presId="urn:microsoft.com/office/officeart/2005/8/layout/list1"/>
    <dgm:cxn modelId="{36BB67D9-40EF-4D85-8E65-4B41A32C31BC}" type="presParOf" srcId="{F5270B11-883C-4FA0-8310-72BAEBF1DB72}" destId="{5E47851C-0FE8-4BD9-86C9-77029179E6DC}" srcOrd="0" destOrd="0" presId="urn:microsoft.com/office/officeart/2005/8/layout/list1"/>
    <dgm:cxn modelId="{0F3D66F1-1157-4C8D-8936-49935CAADFC7}" type="presParOf" srcId="{F5270B11-883C-4FA0-8310-72BAEBF1DB72}" destId="{50867BAE-636E-45D5-9D89-5260B4261D4D}" srcOrd="1" destOrd="0" presId="urn:microsoft.com/office/officeart/2005/8/layout/list1"/>
    <dgm:cxn modelId="{64ED3D1B-97AD-4393-8332-4D47574FBE13}" type="presParOf" srcId="{FD9CD9E3-08B5-4183-ABFA-85FEA0FE4807}" destId="{348FC019-9C08-499C-8B9A-FB01B314EC3D}" srcOrd="17" destOrd="0" presId="urn:microsoft.com/office/officeart/2005/8/layout/list1"/>
    <dgm:cxn modelId="{42098DC8-0F72-4B81-A8B5-AA398AC1E8A5}" type="presParOf" srcId="{FD9CD9E3-08B5-4183-ABFA-85FEA0FE4807}" destId="{ADE2A672-1B32-4DB2-A478-B3112BED382E}"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8E01B8A-2A21-482E-939E-BC42925F7508}" type="doc">
      <dgm:prSet loTypeId="urn:microsoft.com/office/officeart/2005/8/layout/default#1" loCatId="list" qsTypeId="urn:microsoft.com/office/officeart/2005/8/quickstyle/3d1" qsCatId="3D" csTypeId="urn:microsoft.com/office/officeart/2005/8/colors/colorful5" csCatId="colorful" phldr="1"/>
      <dgm:spPr/>
      <dgm:t>
        <a:bodyPr/>
        <a:lstStyle/>
        <a:p>
          <a:endParaRPr lang="ru-RU"/>
        </a:p>
      </dgm:t>
    </dgm:pt>
    <dgm:pt modelId="{D51CF222-45D0-46E0-B3B3-8400267B2F63}">
      <dgm:prSet phldrT="[Текст]" custT="1"/>
      <dgm:spPr/>
      <dgm:t>
        <a:bodyPr/>
        <a:lstStyle/>
        <a:p>
          <a:r>
            <a:rPr lang="ru-RU" sz="2400" b="0" i="0" dirty="0" err="1" smtClean="0"/>
            <a:t>конформность</a:t>
          </a:r>
          <a:r>
            <a:rPr lang="ru-RU" sz="2400" b="0" i="0" dirty="0" smtClean="0"/>
            <a:t>; </a:t>
          </a:r>
          <a:endParaRPr lang="ru-RU" sz="2400" dirty="0"/>
        </a:p>
      </dgm:t>
    </dgm:pt>
    <dgm:pt modelId="{512E30C0-980B-4D5D-BE8D-F5A204F346FC}" type="parTrans" cxnId="{50B37767-673B-4299-9729-540FA5879793}">
      <dgm:prSet/>
      <dgm:spPr/>
      <dgm:t>
        <a:bodyPr/>
        <a:lstStyle/>
        <a:p>
          <a:endParaRPr lang="ru-RU" sz="2400"/>
        </a:p>
      </dgm:t>
    </dgm:pt>
    <dgm:pt modelId="{C58010B0-D24C-4873-993B-6E5AD88982F1}" type="sibTrans" cxnId="{50B37767-673B-4299-9729-540FA5879793}">
      <dgm:prSet/>
      <dgm:spPr/>
      <dgm:t>
        <a:bodyPr/>
        <a:lstStyle/>
        <a:p>
          <a:endParaRPr lang="ru-RU" sz="2400"/>
        </a:p>
      </dgm:t>
    </dgm:pt>
    <dgm:pt modelId="{3ABB1B61-11F3-4641-A888-1E321161A3C6}">
      <dgm:prSet phldrT="[Текст]" custT="1"/>
      <dgm:spPr/>
      <dgm:t>
        <a:bodyPr/>
        <a:lstStyle/>
        <a:p>
          <a:r>
            <a:rPr lang="ru-RU" sz="2400" b="0" i="0" dirty="0" smtClean="0"/>
            <a:t>неодобрение воображения; </a:t>
          </a:r>
          <a:endParaRPr lang="ru-RU" sz="2400" dirty="0"/>
        </a:p>
      </dgm:t>
    </dgm:pt>
    <dgm:pt modelId="{0A5CD838-6077-40E0-AC39-284A84155BB4}" type="parTrans" cxnId="{454FCED3-F523-4139-8499-F9E0863C507A}">
      <dgm:prSet/>
      <dgm:spPr/>
      <dgm:t>
        <a:bodyPr/>
        <a:lstStyle/>
        <a:p>
          <a:endParaRPr lang="ru-RU" sz="2400"/>
        </a:p>
      </dgm:t>
    </dgm:pt>
    <dgm:pt modelId="{C2966A29-7C7F-4564-8786-CF2A66CFB1F5}" type="sibTrans" cxnId="{454FCED3-F523-4139-8499-F9E0863C507A}">
      <dgm:prSet/>
      <dgm:spPr/>
      <dgm:t>
        <a:bodyPr/>
        <a:lstStyle/>
        <a:p>
          <a:endParaRPr lang="ru-RU" sz="2400"/>
        </a:p>
      </dgm:t>
    </dgm:pt>
    <dgm:pt modelId="{6B6C5066-D365-4265-BF33-0ED3D3DA18B9}">
      <dgm:prSet phldrT="[Текст]" custT="1"/>
      <dgm:spPr/>
      <dgm:t>
        <a:bodyPr/>
        <a:lstStyle/>
        <a:p>
          <a:r>
            <a:rPr lang="ru-RU" sz="2400" b="0" i="0" dirty="0" smtClean="0"/>
            <a:t>жесткие </a:t>
          </a:r>
          <a:r>
            <a:rPr lang="ru-RU" sz="2400" b="0" i="0" dirty="0" err="1" smtClean="0"/>
            <a:t>полоролевые</a:t>
          </a:r>
          <a:r>
            <a:rPr lang="ru-RU" sz="2400" b="0" i="0" dirty="0" smtClean="0"/>
            <a:t> стереотипы; </a:t>
          </a:r>
          <a:endParaRPr lang="ru-RU" sz="2400" dirty="0"/>
        </a:p>
      </dgm:t>
    </dgm:pt>
    <dgm:pt modelId="{DED9D60D-94C0-49DC-B0F1-16C3140AC1A4}" type="parTrans" cxnId="{2D8C51BE-4E0E-4A27-9E1E-62F720C45D39}">
      <dgm:prSet/>
      <dgm:spPr/>
      <dgm:t>
        <a:bodyPr/>
        <a:lstStyle/>
        <a:p>
          <a:endParaRPr lang="ru-RU" sz="2400"/>
        </a:p>
      </dgm:t>
    </dgm:pt>
    <dgm:pt modelId="{37A5353B-C4C4-4C1C-A765-D5A46F849A55}" type="sibTrans" cxnId="{2D8C51BE-4E0E-4A27-9E1E-62F720C45D39}">
      <dgm:prSet/>
      <dgm:spPr/>
      <dgm:t>
        <a:bodyPr/>
        <a:lstStyle/>
        <a:p>
          <a:endParaRPr lang="ru-RU" sz="2400"/>
        </a:p>
      </dgm:t>
    </dgm:pt>
    <dgm:pt modelId="{4F2097B5-6B24-43FB-93D4-872A2774C6B9}">
      <dgm:prSet phldrT="[Текст]" custT="1"/>
      <dgm:spPr/>
      <dgm:t>
        <a:bodyPr/>
        <a:lstStyle/>
        <a:p>
          <a:r>
            <a:rPr lang="ru-RU" sz="2400" b="0" i="0" dirty="0" smtClean="0"/>
            <a:t>разделение игры и обучения; </a:t>
          </a:r>
          <a:endParaRPr lang="ru-RU" sz="2400" dirty="0"/>
        </a:p>
      </dgm:t>
    </dgm:pt>
    <dgm:pt modelId="{B8E3E3B5-848A-4370-980A-65B61DA04E17}" type="parTrans" cxnId="{4DFE7D83-29BB-46EF-AF40-11BB4728F7BA}">
      <dgm:prSet/>
      <dgm:spPr/>
      <dgm:t>
        <a:bodyPr/>
        <a:lstStyle/>
        <a:p>
          <a:endParaRPr lang="ru-RU" sz="2400"/>
        </a:p>
      </dgm:t>
    </dgm:pt>
    <dgm:pt modelId="{FB628E13-E3AC-487A-A05E-C2D0ED765240}" type="sibTrans" cxnId="{4DFE7D83-29BB-46EF-AF40-11BB4728F7BA}">
      <dgm:prSet/>
      <dgm:spPr/>
      <dgm:t>
        <a:bodyPr/>
        <a:lstStyle/>
        <a:p>
          <a:endParaRPr lang="ru-RU" sz="2400"/>
        </a:p>
      </dgm:t>
    </dgm:pt>
    <dgm:pt modelId="{F7B6593B-CCEE-4735-B7B2-6E7230B9BC79}">
      <dgm:prSet phldrT="[Текст]" custT="1"/>
      <dgm:spPr/>
      <dgm:t>
        <a:bodyPr/>
        <a:lstStyle/>
        <a:p>
          <a:r>
            <a:rPr lang="ru-RU" sz="2400" b="0" i="0" dirty="0" smtClean="0"/>
            <a:t>готовность к изменению точки  зрения</a:t>
          </a:r>
          <a:endParaRPr lang="ru-RU" sz="2400" dirty="0"/>
        </a:p>
      </dgm:t>
    </dgm:pt>
    <dgm:pt modelId="{26BB2773-FD7C-449E-B710-6AF15C964252}" type="parTrans" cxnId="{1EA23F84-B15D-4906-A583-3234D50F5AFD}">
      <dgm:prSet/>
      <dgm:spPr/>
      <dgm:t>
        <a:bodyPr/>
        <a:lstStyle/>
        <a:p>
          <a:endParaRPr lang="ru-RU" sz="2400"/>
        </a:p>
      </dgm:t>
    </dgm:pt>
    <dgm:pt modelId="{87D62DC1-DD2F-444A-A55E-01E15C6895EB}" type="sibTrans" cxnId="{1EA23F84-B15D-4906-A583-3234D50F5AFD}">
      <dgm:prSet/>
      <dgm:spPr/>
      <dgm:t>
        <a:bodyPr/>
        <a:lstStyle/>
        <a:p>
          <a:endParaRPr lang="ru-RU" sz="2400"/>
        </a:p>
      </dgm:t>
    </dgm:pt>
    <dgm:pt modelId="{5A4DDC26-A24C-4052-BAA8-8CBB98374F27}">
      <dgm:prSet phldrT="[Текст]" custT="1"/>
      <dgm:spPr/>
      <dgm:t>
        <a:bodyPr/>
        <a:lstStyle/>
        <a:p>
          <a:r>
            <a:rPr lang="ru-RU" sz="2400" b="0" i="0" smtClean="0"/>
            <a:t>преклонение перед авторитетами.</a:t>
          </a:r>
          <a:endParaRPr lang="ru-RU" sz="2400" dirty="0"/>
        </a:p>
      </dgm:t>
    </dgm:pt>
    <dgm:pt modelId="{F22C407F-D330-40D4-BC22-7DB6B139A502}" type="parTrans" cxnId="{A9D5E130-49CA-46F9-B288-6A896418E49E}">
      <dgm:prSet/>
      <dgm:spPr/>
      <dgm:t>
        <a:bodyPr/>
        <a:lstStyle/>
        <a:p>
          <a:endParaRPr lang="ru-RU"/>
        </a:p>
      </dgm:t>
    </dgm:pt>
    <dgm:pt modelId="{9D4D8BCF-9CEB-422E-B19E-00EC00713F93}" type="sibTrans" cxnId="{A9D5E130-49CA-46F9-B288-6A896418E49E}">
      <dgm:prSet/>
      <dgm:spPr/>
      <dgm:t>
        <a:bodyPr/>
        <a:lstStyle/>
        <a:p>
          <a:endParaRPr lang="ru-RU"/>
        </a:p>
      </dgm:t>
    </dgm:pt>
    <dgm:pt modelId="{E26B2DDD-4ADA-445A-861E-76DD737751B8}" type="pres">
      <dgm:prSet presAssocID="{A8E01B8A-2A21-482E-939E-BC42925F7508}" presName="diagram" presStyleCnt="0">
        <dgm:presLayoutVars>
          <dgm:dir/>
          <dgm:resizeHandles val="exact"/>
        </dgm:presLayoutVars>
      </dgm:prSet>
      <dgm:spPr/>
      <dgm:t>
        <a:bodyPr/>
        <a:lstStyle/>
        <a:p>
          <a:endParaRPr lang="ru-RU"/>
        </a:p>
      </dgm:t>
    </dgm:pt>
    <dgm:pt modelId="{4F575250-BBEA-4D83-A9BD-57A3386AB2DA}" type="pres">
      <dgm:prSet presAssocID="{D51CF222-45D0-46E0-B3B3-8400267B2F63}" presName="node" presStyleLbl="node1" presStyleIdx="0" presStyleCnt="6">
        <dgm:presLayoutVars>
          <dgm:bulletEnabled val="1"/>
        </dgm:presLayoutVars>
      </dgm:prSet>
      <dgm:spPr/>
      <dgm:t>
        <a:bodyPr/>
        <a:lstStyle/>
        <a:p>
          <a:endParaRPr lang="ru-RU"/>
        </a:p>
      </dgm:t>
    </dgm:pt>
    <dgm:pt modelId="{49936190-CFD5-4F0F-B60B-DE1E36F36DF0}" type="pres">
      <dgm:prSet presAssocID="{C58010B0-D24C-4873-993B-6E5AD88982F1}" presName="sibTrans" presStyleCnt="0"/>
      <dgm:spPr/>
    </dgm:pt>
    <dgm:pt modelId="{B8B5697F-E0D2-40FC-A7E0-6619870A2E37}" type="pres">
      <dgm:prSet presAssocID="{3ABB1B61-11F3-4641-A888-1E321161A3C6}" presName="node" presStyleLbl="node1" presStyleIdx="1" presStyleCnt="6">
        <dgm:presLayoutVars>
          <dgm:bulletEnabled val="1"/>
        </dgm:presLayoutVars>
      </dgm:prSet>
      <dgm:spPr/>
      <dgm:t>
        <a:bodyPr/>
        <a:lstStyle/>
        <a:p>
          <a:endParaRPr lang="ru-RU"/>
        </a:p>
      </dgm:t>
    </dgm:pt>
    <dgm:pt modelId="{733A56E6-D814-4DBD-8F5C-5DAA35426393}" type="pres">
      <dgm:prSet presAssocID="{C2966A29-7C7F-4564-8786-CF2A66CFB1F5}" presName="sibTrans" presStyleCnt="0"/>
      <dgm:spPr/>
    </dgm:pt>
    <dgm:pt modelId="{6B9170AF-B0EC-4CE5-B1B3-F6BB07B7028A}" type="pres">
      <dgm:prSet presAssocID="{6B6C5066-D365-4265-BF33-0ED3D3DA18B9}" presName="node" presStyleLbl="node1" presStyleIdx="2" presStyleCnt="6">
        <dgm:presLayoutVars>
          <dgm:bulletEnabled val="1"/>
        </dgm:presLayoutVars>
      </dgm:prSet>
      <dgm:spPr/>
      <dgm:t>
        <a:bodyPr/>
        <a:lstStyle/>
        <a:p>
          <a:endParaRPr lang="ru-RU"/>
        </a:p>
      </dgm:t>
    </dgm:pt>
    <dgm:pt modelId="{A69324EE-122B-41DC-9E49-82C8AA68194C}" type="pres">
      <dgm:prSet presAssocID="{37A5353B-C4C4-4C1C-A765-D5A46F849A55}" presName="sibTrans" presStyleCnt="0"/>
      <dgm:spPr/>
    </dgm:pt>
    <dgm:pt modelId="{B364BBF3-4988-429C-965B-A763CE2A928C}" type="pres">
      <dgm:prSet presAssocID="{4F2097B5-6B24-43FB-93D4-872A2774C6B9}" presName="node" presStyleLbl="node1" presStyleIdx="3" presStyleCnt="6">
        <dgm:presLayoutVars>
          <dgm:bulletEnabled val="1"/>
        </dgm:presLayoutVars>
      </dgm:prSet>
      <dgm:spPr/>
      <dgm:t>
        <a:bodyPr/>
        <a:lstStyle/>
        <a:p>
          <a:endParaRPr lang="ru-RU"/>
        </a:p>
      </dgm:t>
    </dgm:pt>
    <dgm:pt modelId="{AE64F269-C303-4CFE-A970-4E991748C903}" type="pres">
      <dgm:prSet presAssocID="{FB628E13-E3AC-487A-A05E-C2D0ED765240}" presName="sibTrans" presStyleCnt="0"/>
      <dgm:spPr/>
    </dgm:pt>
    <dgm:pt modelId="{B5D9AFD9-8E9C-4917-9D8E-AB188807CDEC}" type="pres">
      <dgm:prSet presAssocID="{F7B6593B-CCEE-4735-B7B2-6E7230B9BC79}" presName="node" presStyleLbl="node1" presStyleIdx="4" presStyleCnt="6">
        <dgm:presLayoutVars>
          <dgm:bulletEnabled val="1"/>
        </dgm:presLayoutVars>
      </dgm:prSet>
      <dgm:spPr/>
      <dgm:t>
        <a:bodyPr/>
        <a:lstStyle/>
        <a:p>
          <a:endParaRPr lang="ru-RU"/>
        </a:p>
      </dgm:t>
    </dgm:pt>
    <dgm:pt modelId="{1CDDC2BA-E4DC-4C5A-B311-ADC529CB84A0}" type="pres">
      <dgm:prSet presAssocID="{87D62DC1-DD2F-444A-A55E-01E15C6895EB}" presName="sibTrans" presStyleCnt="0"/>
      <dgm:spPr/>
    </dgm:pt>
    <dgm:pt modelId="{86C577B0-A347-49FE-B906-522955C02E90}" type="pres">
      <dgm:prSet presAssocID="{5A4DDC26-A24C-4052-BAA8-8CBB98374F27}" presName="node" presStyleLbl="node1" presStyleIdx="5" presStyleCnt="6">
        <dgm:presLayoutVars>
          <dgm:bulletEnabled val="1"/>
        </dgm:presLayoutVars>
      </dgm:prSet>
      <dgm:spPr/>
      <dgm:t>
        <a:bodyPr/>
        <a:lstStyle/>
        <a:p>
          <a:endParaRPr lang="ru-RU"/>
        </a:p>
      </dgm:t>
    </dgm:pt>
  </dgm:ptLst>
  <dgm:cxnLst>
    <dgm:cxn modelId="{A9D5E130-49CA-46F9-B288-6A896418E49E}" srcId="{A8E01B8A-2A21-482E-939E-BC42925F7508}" destId="{5A4DDC26-A24C-4052-BAA8-8CBB98374F27}" srcOrd="5" destOrd="0" parTransId="{F22C407F-D330-40D4-BC22-7DB6B139A502}" sibTransId="{9D4D8BCF-9CEB-422E-B19E-00EC00713F93}"/>
    <dgm:cxn modelId="{E33907B8-D800-445A-A40B-7DEA1B674F97}" type="presOf" srcId="{6B6C5066-D365-4265-BF33-0ED3D3DA18B9}" destId="{6B9170AF-B0EC-4CE5-B1B3-F6BB07B7028A}" srcOrd="0" destOrd="0" presId="urn:microsoft.com/office/officeart/2005/8/layout/default#1"/>
    <dgm:cxn modelId="{60F38CCE-7475-42AB-A388-DF3D0462D9A8}" type="presOf" srcId="{D51CF222-45D0-46E0-B3B3-8400267B2F63}" destId="{4F575250-BBEA-4D83-A9BD-57A3386AB2DA}" srcOrd="0" destOrd="0" presId="urn:microsoft.com/office/officeart/2005/8/layout/default#1"/>
    <dgm:cxn modelId="{1076F972-0105-4B47-AFAF-1CCFE6DFB4FC}" type="presOf" srcId="{5A4DDC26-A24C-4052-BAA8-8CBB98374F27}" destId="{86C577B0-A347-49FE-B906-522955C02E90}" srcOrd="0" destOrd="0" presId="urn:microsoft.com/office/officeart/2005/8/layout/default#1"/>
    <dgm:cxn modelId="{2D8C51BE-4E0E-4A27-9E1E-62F720C45D39}" srcId="{A8E01B8A-2A21-482E-939E-BC42925F7508}" destId="{6B6C5066-D365-4265-BF33-0ED3D3DA18B9}" srcOrd="2" destOrd="0" parTransId="{DED9D60D-94C0-49DC-B0F1-16C3140AC1A4}" sibTransId="{37A5353B-C4C4-4C1C-A765-D5A46F849A55}"/>
    <dgm:cxn modelId="{A7DB9A36-84B2-4CBD-881A-131CE8D3E012}" type="presOf" srcId="{A8E01B8A-2A21-482E-939E-BC42925F7508}" destId="{E26B2DDD-4ADA-445A-861E-76DD737751B8}" srcOrd="0" destOrd="0" presId="urn:microsoft.com/office/officeart/2005/8/layout/default#1"/>
    <dgm:cxn modelId="{1EFDE2D6-50BC-48CD-9AD2-235B40F70F72}" type="presOf" srcId="{4F2097B5-6B24-43FB-93D4-872A2774C6B9}" destId="{B364BBF3-4988-429C-965B-A763CE2A928C}" srcOrd="0" destOrd="0" presId="urn:microsoft.com/office/officeart/2005/8/layout/default#1"/>
    <dgm:cxn modelId="{4DFE7D83-29BB-46EF-AF40-11BB4728F7BA}" srcId="{A8E01B8A-2A21-482E-939E-BC42925F7508}" destId="{4F2097B5-6B24-43FB-93D4-872A2774C6B9}" srcOrd="3" destOrd="0" parTransId="{B8E3E3B5-848A-4370-980A-65B61DA04E17}" sibTransId="{FB628E13-E3AC-487A-A05E-C2D0ED765240}"/>
    <dgm:cxn modelId="{62467C01-3587-4C57-BA67-9E18A42EE680}" type="presOf" srcId="{3ABB1B61-11F3-4641-A888-1E321161A3C6}" destId="{B8B5697F-E0D2-40FC-A7E0-6619870A2E37}" srcOrd="0" destOrd="0" presId="urn:microsoft.com/office/officeart/2005/8/layout/default#1"/>
    <dgm:cxn modelId="{1EA23F84-B15D-4906-A583-3234D50F5AFD}" srcId="{A8E01B8A-2A21-482E-939E-BC42925F7508}" destId="{F7B6593B-CCEE-4735-B7B2-6E7230B9BC79}" srcOrd="4" destOrd="0" parTransId="{26BB2773-FD7C-449E-B710-6AF15C964252}" sibTransId="{87D62DC1-DD2F-444A-A55E-01E15C6895EB}"/>
    <dgm:cxn modelId="{50B37767-673B-4299-9729-540FA5879793}" srcId="{A8E01B8A-2A21-482E-939E-BC42925F7508}" destId="{D51CF222-45D0-46E0-B3B3-8400267B2F63}" srcOrd="0" destOrd="0" parTransId="{512E30C0-980B-4D5D-BE8D-F5A204F346FC}" sibTransId="{C58010B0-D24C-4873-993B-6E5AD88982F1}"/>
    <dgm:cxn modelId="{454FCED3-F523-4139-8499-F9E0863C507A}" srcId="{A8E01B8A-2A21-482E-939E-BC42925F7508}" destId="{3ABB1B61-11F3-4641-A888-1E321161A3C6}" srcOrd="1" destOrd="0" parTransId="{0A5CD838-6077-40E0-AC39-284A84155BB4}" sibTransId="{C2966A29-7C7F-4564-8786-CF2A66CFB1F5}"/>
    <dgm:cxn modelId="{FDA6362A-1406-46FC-8694-273874F044A5}" type="presOf" srcId="{F7B6593B-CCEE-4735-B7B2-6E7230B9BC79}" destId="{B5D9AFD9-8E9C-4917-9D8E-AB188807CDEC}" srcOrd="0" destOrd="0" presId="urn:microsoft.com/office/officeart/2005/8/layout/default#1"/>
    <dgm:cxn modelId="{7FFDE799-2A2E-4FE4-A6E7-0961761F4F8E}" type="presParOf" srcId="{E26B2DDD-4ADA-445A-861E-76DD737751B8}" destId="{4F575250-BBEA-4D83-A9BD-57A3386AB2DA}" srcOrd="0" destOrd="0" presId="urn:microsoft.com/office/officeart/2005/8/layout/default#1"/>
    <dgm:cxn modelId="{0C3D69E0-1576-4091-AFDA-0B5E1F52BFFD}" type="presParOf" srcId="{E26B2DDD-4ADA-445A-861E-76DD737751B8}" destId="{49936190-CFD5-4F0F-B60B-DE1E36F36DF0}" srcOrd="1" destOrd="0" presId="urn:microsoft.com/office/officeart/2005/8/layout/default#1"/>
    <dgm:cxn modelId="{AF27054F-33F5-40E3-B640-C1FFA3983CAF}" type="presParOf" srcId="{E26B2DDD-4ADA-445A-861E-76DD737751B8}" destId="{B8B5697F-E0D2-40FC-A7E0-6619870A2E37}" srcOrd="2" destOrd="0" presId="urn:microsoft.com/office/officeart/2005/8/layout/default#1"/>
    <dgm:cxn modelId="{5F9D5740-0C7E-44EA-9E8B-368F1CB00F62}" type="presParOf" srcId="{E26B2DDD-4ADA-445A-861E-76DD737751B8}" destId="{733A56E6-D814-4DBD-8F5C-5DAA35426393}" srcOrd="3" destOrd="0" presId="urn:microsoft.com/office/officeart/2005/8/layout/default#1"/>
    <dgm:cxn modelId="{1AF6E783-2843-481C-879C-5313DB554A65}" type="presParOf" srcId="{E26B2DDD-4ADA-445A-861E-76DD737751B8}" destId="{6B9170AF-B0EC-4CE5-B1B3-F6BB07B7028A}" srcOrd="4" destOrd="0" presId="urn:microsoft.com/office/officeart/2005/8/layout/default#1"/>
    <dgm:cxn modelId="{BF69FD0E-3B79-4E03-95A2-251B0D623CB6}" type="presParOf" srcId="{E26B2DDD-4ADA-445A-861E-76DD737751B8}" destId="{A69324EE-122B-41DC-9E49-82C8AA68194C}" srcOrd="5" destOrd="0" presId="urn:microsoft.com/office/officeart/2005/8/layout/default#1"/>
    <dgm:cxn modelId="{14526BB8-871B-4113-9C49-E1D5E91BBFB5}" type="presParOf" srcId="{E26B2DDD-4ADA-445A-861E-76DD737751B8}" destId="{B364BBF3-4988-429C-965B-A763CE2A928C}" srcOrd="6" destOrd="0" presId="urn:microsoft.com/office/officeart/2005/8/layout/default#1"/>
    <dgm:cxn modelId="{24DD1FCB-BE83-4F15-BB95-898BF925DA99}" type="presParOf" srcId="{E26B2DDD-4ADA-445A-861E-76DD737751B8}" destId="{AE64F269-C303-4CFE-A970-4E991748C903}" srcOrd="7" destOrd="0" presId="urn:microsoft.com/office/officeart/2005/8/layout/default#1"/>
    <dgm:cxn modelId="{686A8069-D9DF-4C4F-9A71-7CDA0C3F1B44}" type="presParOf" srcId="{E26B2DDD-4ADA-445A-861E-76DD737751B8}" destId="{B5D9AFD9-8E9C-4917-9D8E-AB188807CDEC}" srcOrd="8" destOrd="0" presId="urn:microsoft.com/office/officeart/2005/8/layout/default#1"/>
    <dgm:cxn modelId="{CBCF1EAD-A952-49A3-B85F-15CA9EA76E85}" type="presParOf" srcId="{E26B2DDD-4ADA-445A-861E-76DD737751B8}" destId="{1CDDC2BA-E4DC-4C5A-B311-ADC529CB84A0}" srcOrd="9" destOrd="0" presId="urn:microsoft.com/office/officeart/2005/8/layout/default#1"/>
    <dgm:cxn modelId="{ECD37D54-EABE-4950-A89C-CC0CF76A7BFF}" type="presParOf" srcId="{E26B2DDD-4ADA-445A-861E-76DD737751B8}" destId="{86C577B0-A347-49FE-B906-522955C02E90}"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334F95-80D9-40E7-8C91-601251D6F897}" type="doc">
      <dgm:prSet loTypeId="urn:microsoft.com/office/officeart/2005/8/layout/vList6" loCatId="list" qsTypeId="urn:microsoft.com/office/officeart/2005/8/quickstyle/simple5" qsCatId="simple" csTypeId="urn:microsoft.com/office/officeart/2005/8/colors/colorful3" csCatId="colorful" phldr="1"/>
      <dgm:spPr/>
      <dgm:t>
        <a:bodyPr/>
        <a:lstStyle/>
        <a:p>
          <a:endParaRPr lang="ru-RU"/>
        </a:p>
      </dgm:t>
    </dgm:pt>
    <dgm:pt modelId="{E1C1E6D2-80A5-4A8A-A4AB-AFD7ACBB35C6}">
      <dgm:prSet phldrT="[Текст]" custT="1"/>
      <dgm:spPr/>
      <dgm:t>
        <a:bodyPr/>
        <a:lstStyle/>
        <a:p>
          <a:r>
            <a:rPr lang="ru-RU" sz="2200" dirty="0" smtClean="0"/>
            <a:t>Воспроизведение в создании образов ранее воспринятого</a:t>
          </a:r>
          <a:endParaRPr lang="ru-RU" sz="2200" dirty="0"/>
        </a:p>
      </dgm:t>
    </dgm:pt>
    <dgm:pt modelId="{399DDB78-8322-47F0-B061-1F6D306C107E}" type="parTrans" cxnId="{C5814B0A-E21D-428D-A4C1-4E662371314D}">
      <dgm:prSet/>
      <dgm:spPr/>
      <dgm:t>
        <a:bodyPr/>
        <a:lstStyle/>
        <a:p>
          <a:endParaRPr lang="ru-RU" sz="2200"/>
        </a:p>
      </dgm:t>
    </dgm:pt>
    <dgm:pt modelId="{F1D4F94C-1A2F-4F67-B3E3-7D2817259DFC}" type="sibTrans" cxnId="{C5814B0A-E21D-428D-A4C1-4E662371314D}">
      <dgm:prSet/>
      <dgm:spPr/>
      <dgm:t>
        <a:bodyPr/>
        <a:lstStyle/>
        <a:p>
          <a:endParaRPr lang="ru-RU" sz="2200"/>
        </a:p>
      </dgm:t>
    </dgm:pt>
    <dgm:pt modelId="{5CD2C2CC-C558-4E9D-A07E-00879C9D97CA}">
      <dgm:prSet phldrT="[Текст]" custT="1"/>
      <dgm:spPr/>
      <dgm:t>
        <a:bodyPr/>
        <a:lstStyle/>
        <a:p>
          <a:r>
            <a:rPr lang="ru-RU" sz="3200" dirty="0" smtClean="0"/>
            <a:t>Область </a:t>
          </a:r>
          <a:r>
            <a:rPr lang="ru-RU" sz="3200" b="1" dirty="0" smtClean="0"/>
            <a:t>памяти</a:t>
          </a:r>
          <a:endParaRPr lang="ru-RU" sz="3200" b="1" dirty="0"/>
        </a:p>
      </dgm:t>
    </dgm:pt>
    <dgm:pt modelId="{24E201DD-F47A-43D7-9749-033984AAA26A}" type="parTrans" cxnId="{A0CB0CB6-2187-4ADD-B3D1-C9A1549346F0}">
      <dgm:prSet/>
      <dgm:spPr/>
      <dgm:t>
        <a:bodyPr/>
        <a:lstStyle/>
        <a:p>
          <a:endParaRPr lang="ru-RU" sz="2200"/>
        </a:p>
      </dgm:t>
    </dgm:pt>
    <dgm:pt modelId="{4F74DC7C-5A6D-42CD-9E51-5BB997ADB887}" type="sibTrans" cxnId="{A0CB0CB6-2187-4ADD-B3D1-C9A1549346F0}">
      <dgm:prSet/>
      <dgm:spPr/>
      <dgm:t>
        <a:bodyPr/>
        <a:lstStyle/>
        <a:p>
          <a:endParaRPr lang="ru-RU" sz="2200"/>
        </a:p>
      </dgm:t>
    </dgm:pt>
    <dgm:pt modelId="{D0954FFA-EF16-414F-89EF-9288D91930E8}">
      <dgm:prSet phldrT="[Текст]" custT="1"/>
      <dgm:spPr/>
      <dgm:t>
        <a:bodyPr/>
        <a:lstStyle/>
        <a:p>
          <a:endParaRPr lang="ru-RU" sz="3200" dirty="0"/>
        </a:p>
      </dgm:t>
    </dgm:pt>
    <dgm:pt modelId="{D8B5A96B-C1C5-4487-8305-B7E29EEEE07B}" type="parTrans" cxnId="{0CE94E33-9F71-4BDC-9CF2-A36FB6942A9E}">
      <dgm:prSet/>
      <dgm:spPr/>
      <dgm:t>
        <a:bodyPr/>
        <a:lstStyle/>
        <a:p>
          <a:endParaRPr lang="ru-RU" sz="2200"/>
        </a:p>
      </dgm:t>
    </dgm:pt>
    <dgm:pt modelId="{FAD8B4E2-EF17-490A-8193-1CF59EA88513}" type="sibTrans" cxnId="{0CE94E33-9F71-4BDC-9CF2-A36FB6942A9E}">
      <dgm:prSet/>
      <dgm:spPr/>
      <dgm:t>
        <a:bodyPr/>
        <a:lstStyle/>
        <a:p>
          <a:endParaRPr lang="ru-RU" sz="2200"/>
        </a:p>
      </dgm:t>
    </dgm:pt>
    <dgm:pt modelId="{6BBFE486-1F26-4065-8CA2-A2BF8290C814}" type="pres">
      <dgm:prSet presAssocID="{47334F95-80D9-40E7-8C91-601251D6F897}" presName="Name0" presStyleCnt="0">
        <dgm:presLayoutVars>
          <dgm:dir/>
          <dgm:animLvl val="lvl"/>
          <dgm:resizeHandles/>
        </dgm:presLayoutVars>
      </dgm:prSet>
      <dgm:spPr/>
      <dgm:t>
        <a:bodyPr/>
        <a:lstStyle/>
        <a:p>
          <a:endParaRPr lang="ru-RU"/>
        </a:p>
      </dgm:t>
    </dgm:pt>
    <dgm:pt modelId="{33ABE4E2-2901-4B5C-BC7B-377ADC32317A}" type="pres">
      <dgm:prSet presAssocID="{E1C1E6D2-80A5-4A8A-A4AB-AFD7ACBB35C6}" presName="linNode" presStyleCnt="0"/>
      <dgm:spPr/>
      <dgm:t>
        <a:bodyPr/>
        <a:lstStyle/>
        <a:p>
          <a:endParaRPr lang="ru-RU"/>
        </a:p>
      </dgm:t>
    </dgm:pt>
    <dgm:pt modelId="{6C62B973-D511-48F7-8B21-618A5BCF966F}" type="pres">
      <dgm:prSet presAssocID="{E1C1E6D2-80A5-4A8A-A4AB-AFD7ACBB35C6}" presName="parentShp" presStyleLbl="node1" presStyleIdx="0" presStyleCnt="1">
        <dgm:presLayoutVars>
          <dgm:bulletEnabled val="1"/>
        </dgm:presLayoutVars>
      </dgm:prSet>
      <dgm:spPr/>
      <dgm:t>
        <a:bodyPr/>
        <a:lstStyle/>
        <a:p>
          <a:endParaRPr lang="ru-RU"/>
        </a:p>
      </dgm:t>
    </dgm:pt>
    <dgm:pt modelId="{9A4E243C-551C-443C-A571-F298AD70040B}" type="pres">
      <dgm:prSet presAssocID="{E1C1E6D2-80A5-4A8A-A4AB-AFD7ACBB35C6}" presName="childShp" presStyleLbl="bgAccFollowNode1" presStyleIdx="0" presStyleCnt="1">
        <dgm:presLayoutVars>
          <dgm:bulletEnabled val="1"/>
        </dgm:presLayoutVars>
      </dgm:prSet>
      <dgm:spPr/>
      <dgm:t>
        <a:bodyPr/>
        <a:lstStyle/>
        <a:p>
          <a:endParaRPr lang="ru-RU"/>
        </a:p>
      </dgm:t>
    </dgm:pt>
  </dgm:ptLst>
  <dgm:cxnLst>
    <dgm:cxn modelId="{0CE94E33-9F71-4BDC-9CF2-A36FB6942A9E}" srcId="{E1C1E6D2-80A5-4A8A-A4AB-AFD7ACBB35C6}" destId="{D0954FFA-EF16-414F-89EF-9288D91930E8}" srcOrd="0" destOrd="0" parTransId="{D8B5A96B-C1C5-4487-8305-B7E29EEEE07B}" sibTransId="{FAD8B4E2-EF17-490A-8193-1CF59EA88513}"/>
    <dgm:cxn modelId="{D4E97773-A5F1-424E-8D7B-53892B691E2B}" type="presOf" srcId="{5CD2C2CC-C558-4E9D-A07E-00879C9D97CA}" destId="{9A4E243C-551C-443C-A571-F298AD70040B}" srcOrd="0" destOrd="1" presId="urn:microsoft.com/office/officeart/2005/8/layout/vList6"/>
    <dgm:cxn modelId="{C5814B0A-E21D-428D-A4C1-4E662371314D}" srcId="{47334F95-80D9-40E7-8C91-601251D6F897}" destId="{E1C1E6D2-80A5-4A8A-A4AB-AFD7ACBB35C6}" srcOrd="0" destOrd="0" parTransId="{399DDB78-8322-47F0-B061-1F6D306C107E}" sibTransId="{F1D4F94C-1A2F-4F67-B3E3-7D2817259DFC}"/>
    <dgm:cxn modelId="{C8884E49-0060-454E-B585-A2AA1FA43FCC}" type="presOf" srcId="{47334F95-80D9-40E7-8C91-601251D6F897}" destId="{6BBFE486-1F26-4065-8CA2-A2BF8290C814}" srcOrd="0" destOrd="0" presId="urn:microsoft.com/office/officeart/2005/8/layout/vList6"/>
    <dgm:cxn modelId="{8A045C01-5758-4BDA-B950-6BC154D02EB9}" type="presOf" srcId="{E1C1E6D2-80A5-4A8A-A4AB-AFD7ACBB35C6}" destId="{6C62B973-D511-48F7-8B21-618A5BCF966F}" srcOrd="0" destOrd="0" presId="urn:microsoft.com/office/officeart/2005/8/layout/vList6"/>
    <dgm:cxn modelId="{A0CB0CB6-2187-4ADD-B3D1-C9A1549346F0}" srcId="{E1C1E6D2-80A5-4A8A-A4AB-AFD7ACBB35C6}" destId="{5CD2C2CC-C558-4E9D-A07E-00879C9D97CA}" srcOrd="1" destOrd="0" parTransId="{24E201DD-F47A-43D7-9749-033984AAA26A}" sibTransId="{4F74DC7C-5A6D-42CD-9E51-5BB997ADB887}"/>
    <dgm:cxn modelId="{F77CAD41-041C-4DA3-8440-B07450B4EE66}" type="presOf" srcId="{D0954FFA-EF16-414F-89EF-9288D91930E8}" destId="{9A4E243C-551C-443C-A571-F298AD70040B}" srcOrd="0" destOrd="0" presId="urn:microsoft.com/office/officeart/2005/8/layout/vList6"/>
    <dgm:cxn modelId="{69FE1A97-AA03-445C-9934-D0DF90B22EB3}" type="presParOf" srcId="{6BBFE486-1F26-4065-8CA2-A2BF8290C814}" destId="{33ABE4E2-2901-4B5C-BC7B-377ADC32317A}" srcOrd="0" destOrd="0" presId="urn:microsoft.com/office/officeart/2005/8/layout/vList6"/>
    <dgm:cxn modelId="{1AF87AFE-7DDA-4E1A-9092-66C5EA81BC20}" type="presParOf" srcId="{33ABE4E2-2901-4B5C-BC7B-377ADC32317A}" destId="{6C62B973-D511-48F7-8B21-618A5BCF966F}" srcOrd="0" destOrd="0" presId="urn:microsoft.com/office/officeart/2005/8/layout/vList6"/>
    <dgm:cxn modelId="{09D4A1BE-FCF2-41AC-ADA8-DF385458F5FC}" type="presParOf" srcId="{33ABE4E2-2901-4B5C-BC7B-377ADC32317A}" destId="{9A4E243C-551C-443C-A571-F298AD70040B}"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334F95-80D9-40E7-8C91-601251D6F897}" type="doc">
      <dgm:prSet loTypeId="urn:microsoft.com/office/officeart/2005/8/layout/vList6" loCatId="list" qsTypeId="urn:microsoft.com/office/officeart/2005/8/quickstyle/simple5" qsCatId="simple" csTypeId="urn:microsoft.com/office/officeart/2005/8/colors/colorful4" csCatId="colorful" phldr="1"/>
      <dgm:spPr/>
      <dgm:t>
        <a:bodyPr/>
        <a:lstStyle/>
        <a:p>
          <a:endParaRPr lang="ru-RU"/>
        </a:p>
      </dgm:t>
    </dgm:pt>
    <dgm:pt modelId="{9CAC0EFA-C5C5-4D77-9DD2-D2C75CFC2390}">
      <dgm:prSet phldrT="[Текст]" custT="1"/>
      <dgm:spPr/>
      <dgm:t>
        <a:bodyPr/>
        <a:lstStyle/>
        <a:p>
          <a:r>
            <a:rPr lang="ru-RU" sz="2200" dirty="0" smtClean="0"/>
            <a:t>Преобразование  в создании образов ранее воспринятого, их творческая переработка и создание на их основе новых оригинальных образов</a:t>
          </a:r>
          <a:endParaRPr lang="ru-RU" sz="2200" dirty="0"/>
        </a:p>
      </dgm:t>
    </dgm:pt>
    <dgm:pt modelId="{876EE467-258F-4747-8EE6-E115DA968EAF}" type="parTrans" cxnId="{981E5F11-88D2-44CF-8EF9-7623F26428BA}">
      <dgm:prSet/>
      <dgm:spPr/>
      <dgm:t>
        <a:bodyPr/>
        <a:lstStyle/>
        <a:p>
          <a:endParaRPr lang="ru-RU" sz="2200"/>
        </a:p>
      </dgm:t>
    </dgm:pt>
    <dgm:pt modelId="{FDE9DE76-21DE-4B91-8FD7-2F495A5C8480}" type="sibTrans" cxnId="{981E5F11-88D2-44CF-8EF9-7623F26428BA}">
      <dgm:prSet/>
      <dgm:spPr/>
      <dgm:t>
        <a:bodyPr/>
        <a:lstStyle/>
        <a:p>
          <a:endParaRPr lang="ru-RU" sz="2200"/>
        </a:p>
      </dgm:t>
    </dgm:pt>
    <dgm:pt modelId="{565626B3-3417-4C5D-9DC8-8578AB655D04}">
      <dgm:prSet phldrT="[Текст]" custT="1"/>
      <dgm:spPr/>
      <dgm:t>
        <a:bodyPr/>
        <a:lstStyle/>
        <a:p>
          <a:pPr algn="ctr"/>
          <a:r>
            <a:rPr lang="ru-RU" sz="3200" dirty="0" smtClean="0"/>
            <a:t>Область </a:t>
          </a:r>
          <a:r>
            <a:rPr lang="ru-RU" sz="3200" b="1" dirty="0" smtClean="0"/>
            <a:t>воображения</a:t>
          </a:r>
          <a:endParaRPr lang="ru-RU" sz="3200" b="1" dirty="0"/>
        </a:p>
      </dgm:t>
    </dgm:pt>
    <dgm:pt modelId="{63AA7AA7-84EC-4FC9-B23E-FDCEDA065F12}" type="parTrans" cxnId="{D3135E8D-EA83-4900-A526-E47B4A8830E3}">
      <dgm:prSet/>
      <dgm:spPr/>
      <dgm:t>
        <a:bodyPr/>
        <a:lstStyle/>
        <a:p>
          <a:endParaRPr lang="ru-RU" sz="2200"/>
        </a:p>
      </dgm:t>
    </dgm:pt>
    <dgm:pt modelId="{45334A1F-52B9-4429-BF30-E7CFF5FBEAC6}" type="sibTrans" cxnId="{D3135E8D-EA83-4900-A526-E47B4A8830E3}">
      <dgm:prSet/>
      <dgm:spPr/>
      <dgm:t>
        <a:bodyPr/>
        <a:lstStyle/>
        <a:p>
          <a:endParaRPr lang="ru-RU" sz="2200"/>
        </a:p>
      </dgm:t>
    </dgm:pt>
    <dgm:pt modelId="{20226745-6691-4024-BA8F-F410CB90C9A6}">
      <dgm:prSet phldrT="[Текст]" custT="1"/>
      <dgm:spPr/>
      <dgm:t>
        <a:bodyPr/>
        <a:lstStyle/>
        <a:p>
          <a:pPr algn="ctr"/>
          <a:endParaRPr lang="ru-RU" sz="1600" b="1" dirty="0"/>
        </a:p>
      </dgm:t>
    </dgm:pt>
    <dgm:pt modelId="{427B0294-32AC-4172-8DB4-9EAD251018A7}" type="parTrans" cxnId="{ABDB9021-8C07-4825-879A-B1A5CD4CAA3C}">
      <dgm:prSet/>
      <dgm:spPr/>
      <dgm:t>
        <a:bodyPr/>
        <a:lstStyle/>
        <a:p>
          <a:endParaRPr lang="ru-RU"/>
        </a:p>
      </dgm:t>
    </dgm:pt>
    <dgm:pt modelId="{1C6614E1-7389-4E7C-ACC0-2A1AF782D2FB}" type="sibTrans" cxnId="{ABDB9021-8C07-4825-879A-B1A5CD4CAA3C}">
      <dgm:prSet/>
      <dgm:spPr/>
      <dgm:t>
        <a:bodyPr/>
        <a:lstStyle/>
        <a:p>
          <a:endParaRPr lang="ru-RU"/>
        </a:p>
      </dgm:t>
    </dgm:pt>
    <dgm:pt modelId="{741EFC9D-D974-4E67-B627-291F23466B4A}">
      <dgm:prSet phldrT="[Текст]" custT="1"/>
      <dgm:spPr/>
      <dgm:t>
        <a:bodyPr/>
        <a:lstStyle/>
        <a:p>
          <a:pPr algn="ctr"/>
          <a:endParaRPr lang="ru-RU" sz="1400" b="1" dirty="0"/>
        </a:p>
      </dgm:t>
    </dgm:pt>
    <dgm:pt modelId="{3C351FA4-A7D5-410F-83D2-49FD831AF601}" type="parTrans" cxnId="{7CE3900D-FA92-4576-8A0C-8A9D50590C61}">
      <dgm:prSet/>
      <dgm:spPr/>
      <dgm:t>
        <a:bodyPr/>
        <a:lstStyle/>
        <a:p>
          <a:endParaRPr lang="ru-RU"/>
        </a:p>
      </dgm:t>
    </dgm:pt>
    <dgm:pt modelId="{573BC3F9-1410-4AE6-8E92-ED8DEC0887DD}" type="sibTrans" cxnId="{7CE3900D-FA92-4576-8A0C-8A9D50590C61}">
      <dgm:prSet/>
      <dgm:spPr/>
      <dgm:t>
        <a:bodyPr/>
        <a:lstStyle/>
        <a:p>
          <a:endParaRPr lang="ru-RU"/>
        </a:p>
      </dgm:t>
    </dgm:pt>
    <dgm:pt modelId="{6BBFE486-1F26-4065-8CA2-A2BF8290C814}" type="pres">
      <dgm:prSet presAssocID="{47334F95-80D9-40E7-8C91-601251D6F897}" presName="Name0" presStyleCnt="0">
        <dgm:presLayoutVars>
          <dgm:dir/>
          <dgm:animLvl val="lvl"/>
          <dgm:resizeHandles/>
        </dgm:presLayoutVars>
      </dgm:prSet>
      <dgm:spPr/>
      <dgm:t>
        <a:bodyPr/>
        <a:lstStyle/>
        <a:p>
          <a:endParaRPr lang="ru-RU"/>
        </a:p>
      </dgm:t>
    </dgm:pt>
    <dgm:pt modelId="{C2422AEA-E736-4573-9728-297CEEC31D43}" type="pres">
      <dgm:prSet presAssocID="{9CAC0EFA-C5C5-4D77-9DD2-D2C75CFC2390}" presName="linNode" presStyleCnt="0"/>
      <dgm:spPr/>
      <dgm:t>
        <a:bodyPr/>
        <a:lstStyle/>
        <a:p>
          <a:endParaRPr lang="ru-RU"/>
        </a:p>
      </dgm:t>
    </dgm:pt>
    <dgm:pt modelId="{AD9502A5-9331-47ED-8E42-05B924697548}" type="pres">
      <dgm:prSet presAssocID="{9CAC0EFA-C5C5-4D77-9DD2-D2C75CFC2390}" presName="parentShp" presStyleLbl="node1" presStyleIdx="0" presStyleCnt="1">
        <dgm:presLayoutVars>
          <dgm:bulletEnabled val="1"/>
        </dgm:presLayoutVars>
      </dgm:prSet>
      <dgm:spPr/>
      <dgm:t>
        <a:bodyPr/>
        <a:lstStyle/>
        <a:p>
          <a:endParaRPr lang="ru-RU"/>
        </a:p>
      </dgm:t>
    </dgm:pt>
    <dgm:pt modelId="{7D499717-EE4E-4484-AA15-FB0DBF611733}" type="pres">
      <dgm:prSet presAssocID="{9CAC0EFA-C5C5-4D77-9DD2-D2C75CFC2390}" presName="childShp" presStyleLbl="bgAccFollowNode1" presStyleIdx="0" presStyleCnt="1">
        <dgm:presLayoutVars>
          <dgm:bulletEnabled val="1"/>
        </dgm:presLayoutVars>
      </dgm:prSet>
      <dgm:spPr/>
      <dgm:t>
        <a:bodyPr/>
        <a:lstStyle/>
        <a:p>
          <a:endParaRPr lang="ru-RU"/>
        </a:p>
      </dgm:t>
    </dgm:pt>
  </dgm:ptLst>
  <dgm:cxnLst>
    <dgm:cxn modelId="{981E5F11-88D2-44CF-8EF9-7623F26428BA}" srcId="{47334F95-80D9-40E7-8C91-601251D6F897}" destId="{9CAC0EFA-C5C5-4D77-9DD2-D2C75CFC2390}" srcOrd="0" destOrd="0" parTransId="{876EE467-258F-4747-8EE6-E115DA968EAF}" sibTransId="{FDE9DE76-21DE-4B91-8FD7-2F495A5C8480}"/>
    <dgm:cxn modelId="{ABDB9021-8C07-4825-879A-B1A5CD4CAA3C}" srcId="{9CAC0EFA-C5C5-4D77-9DD2-D2C75CFC2390}" destId="{20226745-6691-4024-BA8F-F410CB90C9A6}" srcOrd="0" destOrd="0" parTransId="{427B0294-32AC-4172-8DB4-9EAD251018A7}" sibTransId="{1C6614E1-7389-4E7C-ACC0-2A1AF782D2FB}"/>
    <dgm:cxn modelId="{3B12DCAE-7E6B-422A-BD31-80028CF50A07}" type="presOf" srcId="{47334F95-80D9-40E7-8C91-601251D6F897}" destId="{6BBFE486-1F26-4065-8CA2-A2BF8290C814}" srcOrd="0" destOrd="0" presId="urn:microsoft.com/office/officeart/2005/8/layout/vList6"/>
    <dgm:cxn modelId="{A7F515FF-8BD5-4733-AF90-09884DA4AC1F}" type="presOf" srcId="{565626B3-3417-4C5D-9DC8-8578AB655D04}" destId="{7D499717-EE4E-4484-AA15-FB0DBF611733}" srcOrd="0" destOrd="2" presId="urn:microsoft.com/office/officeart/2005/8/layout/vList6"/>
    <dgm:cxn modelId="{D3135E8D-EA83-4900-A526-E47B4A8830E3}" srcId="{9CAC0EFA-C5C5-4D77-9DD2-D2C75CFC2390}" destId="{565626B3-3417-4C5D-9DC8-8578AB655D04}" srcOrd="2" destOrd="0" parTransId="{63AA7AA7-84EC-4FC9-B23E-FDCEDA065F12}" sibTransId="{45334A1F-52B9-4429-BF30-E7CFF5FBEAC6}"/>
    <dgm:cxn modelId="{4CA38AD4-E8D6-4DD6-94F6-90081D5D2371}" type="presOf" srcId="{741EFC9D-D974-4E67-B627-291F23466B4A}" destId="{7D499717-EE4E-4484-AA15-FB0DBF611733}" srcOrd="0" destOrd="1" presId="urn:microsoft.com/office/officeart/2005/8/layout/vList6"/>
    <dgm:cxn modelId="{9C8FF16F-45F2-49AB-9BA0-27877B9E0562}" type="presOf" srcId="{9CAC0EFA-C5C5-4D77-9DD2-D2C75CFC2390}" destId="{AD9502A5-9331-47ED-8E42-05B924697548}" srcOrd="0" destOrd="0" presId="urn:microsoft.com/office/officeart/2005/8/layout/vList6"/>
    <dgm:cxn modelId="{7CE3900D-FA92-4576-8A0C-8A9D50590C61}" srcId="{9CAC0EFA-C5C5-4D77-9DD2-D2C75CFC2390}" destId="{741EFC9D-D974-4E67-B627-291F23466B4A}" srcOrd="1" destOrd="0" parTransId="{3C351FA4-A7D5-410F-83D2-49FD831AF601}" sibTransId="{573BC3F9-1410-4AE6-8E92-ED8DEC0887DD}"/>
    <dgm:cxn modelId="{4C22E080-69E6-43AE-8F92-3FA79B0EBA83}" type="presOf" srcId="{20226745-6691-4024-BA8F-F410CB90C9A6}" destId="{7D499717-EE4E-4484-AA15-FB0DBF611733}" srcOrd="0" destOrd="0" presId="urn:microsoft.com/office/officeart/2005/8/layout/vList6"/>
    <dgm:cxn modelId="{D71FF927-3FB8-4466-A4E7-5E49629F6DA9}" type="presParOf" srcId="{6BBFE486-1F26-4065-8CA2-A2BF8290C814}" destId="{C2422AEA-E736-4573-9728-297CEEC31D43}" srcOrd="0" destOrd="0" presId="urn:microsoft.com/office/officeart/2005/8/layout/vList6"/>
    <dgm:cxn modelId="{CD5585DC-8AF3-4393-B883-DDE5E553F18A}" type="presParOf" srcId="{C2422AEA-E736-4573-9728-297CEEC31D43}" destId="{AD9502A5-9331-47ED-8E42-05B924697548}" srcOrd="0" destOrd="0" presId="urn:microsoft.com/office/officeart/2005/8/layout/vList6"/>
    <dgm:cxn modelId="{9182DDFB-0458-4D9E-8ED6-0BBF0A9FB240}" type="presParOf" srcId="{C2422AEA-E736-4573-9728-297CEEC31D43}" destId="{7D499717-EE4E-4484-AA15-FB0DBF611733}"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82781A-2924-4304-A094-91868D16459A}" type="doc">
      <dgm:prSet loTypeId="urn:microsoft.com/office/officeart/2005/8/layout/vList3#1" loCatId="list" qsTypeId="urn:microsoft.com/office/officeart/2005/8/quickstyle/simple3" qsCatId="simple" csTypeId="urn:microsoft.com/office/officeart/2005/8/colors/colorful3" csCatId="colorful" phldr="1"/>
      <dgm:spPr/>
    </dgm:pt>
    <dgm:pt modelId="{503FAE80-5E25-4A32-BAD1-84E664B995B1}">
      <dgm:prSet phldrT="[Текст]"/>
      <dgm:spPr/>
      <dgm:t>
        <a:bodyPr/>
        <a:lstStyle/>
        <a:p>
          <a:r>
            <a:rPr lang="ru-RU" b="1" dirty="0" smtClean="0"/>
            <a:t>Представление действительности в образа</a:t>
          </a:r>
          <a:r>
            <a:rPr lang="ru-RU" dirty="0" smtClean="0"/>
            <a:t>х</a:t>
          </a:r>
          <a:r>
            <a:rPr lang="ru-RU" b="1" dirty="0" smtClean="0"/>
            <a:t>, создание возможности пользоваться ими</a:t>
          </a:r>
          <a:r>
            <a:rPr lang="ru-RU" dirty="0" smtClean="0"/>
            <a:t>, решая задачи;</a:t>
          </a:r>
          <a:endParaRPr lang="ru-RU" dirty="0"/>
        </a:p>
      </dgm:t>
    </dgm:pt>
    <dgm:pt modelId="{96E48B09-853E-4031-A88E-03C8088AEC06}" type="parTrans" cxnId="{15F38B49-2DF6-42E0-B5CD-36CCAE96E713}">
      <dgm:prSet/>
      <dgm:spPr/>
      <dgm:t>
        <a:bodyPr/>
        <a:lstStyle/>
        <a:p>
          <a:endParaRPr lang="ru-RU"/>
        </a:p>
      </dgm:t>
    </dgm:pt>
    <dgm:pt modelId="{1E116BD1-6C45-4A28-AA13-C666112927AE}" type="sibTrans" cxnId="{15F38B49-2DF6-42E0-B5CD-36CCAE96E713}">
      <dgm:prSet/>
      <dgm:spPr/>
      <dgm:t>
        <a:bodyPr/>
        <a:lstStyle/>
        <a:p>
          <a:endParaRPr lang="ru-RU"/>
        </a:p>
      </dgm:t>
    </dgm:pt>
    <dgm:pt modelId="{CD1F6FE0-DB1E-495A-8A1E-CE4A1AE40D12}">
      <dgm:prSet phldrT="[Текст]"/>
      <dgm:spPr/>
      <dgm:t>
        <a:bodyPr/>
        <a:lstStyle/>
        <a:p>
          <a:r>
            <a:rPr lang="ru-RU" b="1" dirty="0" smtClean="0"/>
            <a:t>Регулирование эмоциональных состояний</a:t>
          </a:r>
          <a:r>
            <a:rPr lang="ru-RU" dirty="0" smtClean="0"/>
            <a:t>;</a:t>
          </a:r>
          <a:endParaRPr lang="ru-RU" dirty="0"/>
        </a:p>
      </dgm:t>
    </dgm:pt>
    <dgm:pt modelId="{3B372844-3467-4BFB-9CFF-CA610A2E0704}" type="parTrans" cxnId="{9EB5AB44-6CCB-4CD9-B259-D43C8549B634}">
      <dgm:prSet/>
      <dgm:spPr/>
      <dgm:t>
        <a:bodyPr/>
        <a:lstStyle/>
        <a:p>
          <a:endParaRPr lang="ru-RU"/>
        </a:p>
      </dgm:t>
    </dgm:pt>
    <dgm:pt modelId="{31D6D627-A142-4424-96C8-C0F2CBFE23F9}" type="sibTrans" cxnId="{9EB5AB44-6CCB-4CD9-B259-D43C8549B634}">
      <dgm:prSet/>
      <dgm:spPr/>
      <dgm:t>
        <a:bodyPr/>
        <a:lstStyle/>
        <a:p>
          <a:endParaRPr lang="ru-RU"/>
        </a:p>
      </dgm:t>
    </dgm:pt>
    <dgm:pt modelId="{A75EAE13-78CD-47EE-A090-EFFEBF3B9411}">
      <dgm:prSet phldrT="[Текст]"/>
      <dgm:spPr/>
      <dgm:t>
        <a:bodyPr/>
        <a:lstStyle/>
        <a:p>
          <a:r>
            <a:rPr lang="ru-RU" b="1" dirty="0" smtClean="0"/>
            <a:t>Произвольная регуляция познавательных процессов</a:t>
          </a:r>
          <a:r>
            <a:rPr lang="ru-RU" dirty="0" smtClean="0"/>
            <a:t>;</a:t>
          </a:r>
          <a:endParaRPr lang="ru-RU" dirty="0"/>
        </a:p>
      </dgm:t>
    </dgm:pt>
    <dgm:pt modelId="{105C4061-7D0B-410F-85AD-5F9431F2DA61}" type="parTrans" cxnId="{DEA23FAE-1D47-4874-84F9-FA4247531933}">
      <dgm:prSet/>
      <dgm:spPr/>
      <dgm:t>
        <a:bodyPr/>
        <a:lstStyle/>
        <a:p>
          <a:endParaRPr lang="ru-RU"/>
        </a:p>
      </dgm:t>
    </dgm:pt>
    <dgm:pt modelId="{4B18A052-A3D5-4513-A27F-FD559A148BFB}" type="sibTrans" cxnId="{DEA23FAE-1D47-4874-84F9-FA4247531933}">
      <dgm:prSet/>
      <dgm:spPr/>
      <dgm:t>
        <a:bodyPr/>
        <a:lstStyle/>
        <a:p>
          <a:endParaRPr lang="ru-RU"/>
        </a:p>
      </dgm:t>
    </dgm:pt>
    <dgm:pt modelId="{8AD5DEA0-45F6-44FF-8A32-F53E80DECF6D}">
      <dgm:prSet phldrT="[Текст]"/>
      <dgm:spPr/>
      <dgm:t>
        <a:bodyPr/>
        <a:lstStyle/>
        <a:p>
          <a:r>
            <a:rPr lang="ru-RU" b="1" dirty="0" smtClean="0"/>
            <a:t>Формирование внутреннего плана действий</a:t>
          </a:r>
          <a:r>
            <a:rPr lang="ru-RU" dirty="0" smtClean="0"/>
            <a:t>;</a:t>
          </a:r>
          <a:endParaRPr lang="ru-RU" dirty="0"/>
        </a:p>
      </dgm:t>
    </dgm:pt>
    <dgm:pt modelId="{506A87F4-96D4-44FA-9469-5DC0350AC9E6}" type="parTrans" cxnId="{B913B3A5-EBC0-46E9-A28D-13488D13A04A}">
      <dgm:prSet/>
      <dgm:spPr/>
      <dgm:t>
        <a:bodyPr/>
        <a:lstStyle/>
        <a:p>
          <a:endParaRPr lang="ru-RU"/>
        </a:p>
      </dgm:t>
    </dgm:pt>
    <dgm:pt modelId="{0E1E1362-47AD-4019-9385-44E9BC2164AD}" type="sibTrans" cxnId="{B913B3A5-EBC0-46E9-A28D-13488D13A04A}">
      <dgm:prSet/>
      <dgm:spPr/>
      <dgm:t>
        <a:bodyPr/>
        <a:lstStyle/>
        <a:p>
          <a:endParaRPr lang="ru-RU"/>
        </a:p>
      </dgm:t>
    </dgm:pt>
    <dgm:pt modelId="{EE339924-5EF3-412E-A7BD-3F1FCD9E2931}">
      <dgm:prSet phldrT="[Текст]"/>
      <dgm:spPr/>
      <dgm:t>
        <a:bodyPr/>
        <a:lstStyle/>
        <a:p>
          <a:r>
            <a:rPr lang="ru-RU" b="1" dirty="0" smtClean="0"/>
            <a:t>Планирование и программирование деятельности</a:t>
          </a:r>
          <a:r>
            <a:rPr lang="ru-RU" dirty="0" smtClean="0"/>
            <a:t>, составление программ, оценка их правильности, процесса реализации.</a:t>
          </a:r>
          <a:endParaRPr lang="ru-RU" dirty="0"/>
        </a:p>
      </dgm:t>
    </dgm:pt>
    <dgm:pt modelId="{1D1A5423-92A8-47A4-9B00-90B030987588}" type="parTrans" cxnId="{2932D5DE-5AE4-4A36-8F2C-6C2265B415A8}">
      <dgm:prSet/>
      <dgm:spPr/>
      <dgm:t>
        <a:bodyPr/>
        <a:lstStyle/>
        <a:p>
          <a:endParaRPr lang="ru-RU"/>
        </a:p>
      </dgm:t>
    </dgm:pt>
    <dgm:pt modelId="{7115BCEC-939D-47C6-AB81-7384DEDCBB7E}" type="sibTrans" cxnId="{2932D5DE-5AE4-4A36-8F2C-6C2265B415A8}">
      <dgm:prSet/>
      <dgm:spPr/>
      <dgm:t>
        <a:bodyPr/>
        <a:lstStyle/>
        <a:p>
          <a:endParaRPr lang="ru-RU"/>
        </a:p>
      </dgm:t>
    </dgm:pt>
    <dgm:pt modelId="{F0C21EA8-3EC9-4D29-86B3-140419768EB1}" type="pres">
      <dgm:prSet presAssocID="{D882781A-2924-4304-A094-91868D16459A}" presName="linearFlow" presStyleCnt="0">
        <dgm:presLayoutVars>
          <dgm:dir/>
          <dgm:resizeHandles val="exact"/>
        </dgm:presLayoutVars>
      </dgm:prSet>
      <dgm:spPr/>
    </dgm:pt>
    <dgm:pt modelId="{4E80D575-C9CC-4765-B896-5804BC7C260C}" type="pres">
      <dgm:prSet presAssocID="{503FAE80-5E25-4A32-BAD1-84E664B995B1}" presName="composite" presStyleCnt="0"/>
      <dgm:spPr/>
    </dgm:pt>
    <dgm:pt modelId="{45F13047-F11E-4AF0-9C5C-58BDD518463A}" type="pres">
      <dgm:prSet presAssocID="{503FAE80-5E25-4A32-BAD1-84E664B995B1}" presName="imgShp" presStyleLbl="fgImgPlace1" presStyleIdx="0" presStyleCnt="5"/>
      <dgm:spPr>
        <a:blipFill rotWithShape="0">
          <a:blip xmlns:r="http://schemas.openxmlformats.org/officeDocument/2006/relationships" r:embed="rId1"/>
          <a:stretch>
            <a:fillRect/>
          </a:stretch>
        </a:blipFill>
      </dgm:spPr>
    </dgm:pt>
    <dgm:pt modelId="{5951C68E-2E0C-4989-9F37-E3868021EBAE}" type="pres">
      <dgm:prSet presAssocID="{503FAE80-5E25-4A32-BAD1-84E664B995B1}" presName="txShp" presStyleLbl="node1" presStyleIdx="0" presStyleCnt="5">
        <dgm:presLayoutVars>
          <dgm:bulletEnabled val="1"/>
        </dgm:presLayoutVars>
      </dgm:prSet>
      <dgm:spPr/>
      <dgm:t>
        <a:bodyPr/>
        <a:lstStyle/>
        <a:p>
          <a:endParaRPr lang="ru-RU"/>
        </a:p>
      </dgm:t>
    </dgm:pt>
    <dgm:pt modelId="{DBF149E4-2C73-4A1B-A745-FC9E4BC2A712}" type="pres">
      <dgm:prSet presAssocID="{1E116BD1-6C45-4A28-AA13-C666112927AE}" presName="spacing" presStyleCnt="0"/>
      <dgm:spPr/>
    </dgm:pt>
    <dgm:pt modelId="{97CC40E5-49FD-4F51-983D-B2D2F0B19624}" type="pres">
      <dgm:prSet presAssocID="{CD1F6FE0-DB1E-495A-8A1E-CE4A1AE40D12}" presName="composite" presStyleCnt="0"/>
      <dgm:spPr/>
    </dgm:pt>
    <dgm:pt modelId="{F9C0215D-4B6C-4F4B-8B54-4BE06F6D2534}" type="pres">
      <dgm:prSet presAssocID="{CD1F6FE0-DB1E-495A-8A1E-CE4A1AE40D12}" presName="imgShp" presStyleLbl="fgImgPlace1" presStyleIdx="1" presStyleCnt="5"/>
      <dgm:spPr>
        <a:blipFill rotWithShape="0">
          <a:blip xmlns:r="http://schemas.openxmlformats.org/officeDocument/2006/relationships" r:embed="rId1"/>
          <a:stretch>
            <a:fillRect/>
          </a:stretch>
        </a:blipFill>
      </dgm:spPr>
    </dgm:pt>
    <dgm:pt modelId="{D3323ACF-4AF3-455E-B3B8-BFF6B5BFAA5E}" type="pres">
      <dgm:prSet presAssocID="{CD1F6FE0-DB1E-495A-8A1E-CE4A1AE40D12}" presName="txShp" presStyleLbl="node1" presStyleIdx="1" presStyleCnt="5">
        <dgm:presLayoutVars>
          <dgm:bulletEnabled val="1"/>
        </dgm:presLayoutVars>
      </dgm:prSet>
      <dgm:spPr/>
      <dgm:t>
        <a:bodyPr/>
        <a:lstStyle/>
        <a:p>
          <a:endParaRPr lang="ru-RU"/>
        </a:p>
      </dgm:t>
    </dgm:pt>
    <dgm:pt modelId="{14D09EE3-C19D-445B-B49E-234B6B92C451}" type="pres">
      <dgm:prSet presAssocID="{31D6D627-A142-4424-96C8-C0F2CBFE23F9}" presName="spacing" presStyleCnt="0"/>
      <dgm:spPr/>
    </dgm:pt>
    <dgm:pt modelId="{70B9C003-FBDF-4409-A30C-0714E69021CC}" type="pres">
      <dgm:prSet presAssocID="{A75EAE13-78CD-47EE-A090-EFFEBF3B9411}" presName="composite" presStyleCnt="0"/>
      <dgm:spPr/>
    </dgm:pt>
    <dgm:pt modelId="{3DDD21CA-7E20-437D-88D9-9C08B15E058D}" type="pres">
      <dgm:prSet presAssocID="{A75EAE13-78CD-47EE-A090-EFFEBF3B9411}" presName="imgShp" presStyleLbl="fgImgPlace1" presStyleIdx="2" presStyleCnt="5"/>
      <dgm:spPr>
        <a:blipFill rotWithShape="0">
          <a:blip xmlns:r="http://schemas.openxmlformats.org/officeDocument/2006/relationships" r:embed="rId1"/>
          <a:stretch>
            <a:fillRect/>
          </a:stretch>
        </a:blipFill>
      </dgm:spPr>
    </dgm:pt>
    <dgm:pt modelId="{38F5425E-FDF3-4737-B0A2-B20FB7059963}" type="pres">
      <dgm:prSet presAssocID="{A75EAE13-78CD-47EE-A090-EFFEBF3B9411}" presName="txShp" presStyleLbl="node1" presStyleIdx="2" presStyleCnt="5">
        <dgm:presLayoutVars>
          <dgm:bulletEnabled val="1"/>
        </dgm:presLayoutVars>
      </dgm:prSet>
      <dgm:spPr/>
      <dgm:t>
        <a:bodyPr/>
        <a:lstStyle/>
        <a:p>
          <a:endParaRPr lang="ru-RU"/>
        </a:p>
      </dgm:t>
    </dgm:pt>
    <dgm:pt modelId="{5740C8EC-685D-400C-A14C-2AD142DC5CA6}" type="pres">
      <dgm:prSet presAssocID="{4B18A052-A3D5-4513-A27F-FD559A148BFB}" presName="spacing" presStyleCnt="0"/>
      <dgm:spPr/>
    </dgm:pt>
    <dgm:pt modelId="{D780D063-F70F-4FDF-A6CA-E3E5C0E7BCAD}" type="pres">
      <dgm:prSet presAssocID="{8AD5DEA0-45F6-44FF-8A32-F53E80DECF6D}" presName="composite" presStyleCnt="0"/>
      <dgm:spPr/>
    </dgm:pt>
    <dgm:pt modelId="{9DDAF897-EAE6-49F8-8903-0A1F9DD3867A}" type="pres">
      <dgm:prSet presAssocID="{8AD5DEA0-45F6-44FF-8A32-F53E80DECF6D}" presName="imgShp" presStyleLbl="fgImgPlace1" presStyleIdx="3" presStyleCnt="5"/>
      <dgm:spPr>
        <a:blipFill rotWithShape="0">
          <a:blip xmlns:r="http://schemas.openxmlformats.org/officeDocument/2006/relationships" r:embed="rId1"/>
          <a:stretch>
            <a:fillRect/>
          </a:stretch>
        </a:blipFill>
      </dgm:spPr>
    </dgm:pt>
    <dgm:pt modelId="{AF117C46-BC8A-4A8B-977A-3F178AACF99E}" type="pres">
      <dgm:prSet presAssocID="{8AD5DEA0-45F6-44FF-8A32-F53E80DECF6D}" presName="txShp" presStyleLbl="node1" presStyleIdx="3" presStyleCnt="5">
        <dgm:presLayoutVars>
          <dgm:bulletEnabled val="1"/>
        </dgm:presLayoutVars>
      </dgm:prSet>
      <dgm:spPr/>
      <dgm:t>
        <a:bodyPr/>
        <a:lstStyle/>
        <a:p>
          <a:endParaRPr lang="ru-RU"/>
        </a:p>
      </dgm:t>
    </dgm:pt>
    <dgm:pt modelId="{B89D5C0C-3E72-4E93-A7F8-5BEF6DD77986}" type="pres">
      <dgm:prSet presAssocID="{0E1E1362-47AD-4019-9385-44E9BC2164AD}" presName="spacing" presStyleCnt="0"/>
      <dgm:spPr/>
    </dgm:pt>
    <dgm:pt modelId="{9E2469DC-E634-472D-8452-37CD7236F3D7}" type="pres">
      <dgm:prSet presAssocID="{EE339924-5EF3-412E-A7BD-3F1FCD9E2931}" presName="composite" presStyleCnt="0"/>
      <dgm:spPr/>
    </dgm:pt>
    <dgm:pt modelId="{0E072FFF-DDF8-41F7-B8F9-19410E413E73}" type="pres">
      <dgm:prSet presAssocID="{EE339924-5EF3-412E-A7BD-3F1FCD9E2931}" presName="imgShp" presStyleLbl="fgImgPlace1" presStyleIdx="4" presStyleCnt="5"/>
      <dgm:spPr>
        <a:blipFill rotWithShape="0">
          <a:blip xmlns:r="http://schemas.openxmlformats.org/officeDocument/2006/relationships" r:embed="rId1"/>
          <a:stretch>
            <a:fillRect/>
          </a:stretch>
        </a:blipFill>
      </dgm:spPr>
    </dgm:pt>
    <dgm:pt modelId="{BFC5EB23-61F4-40B5-9827-99471B625BD9}" type="pres">
      <dgm:prSet presAssocID="{EE339924-5EF3-412E-A7BD-3F1FCD9E2931}" presName="txShp" presStyleLbl="node1" presStyleIdx="4" presStyleCnt="5">
        <dgm:presLayoutVars>
          <dgm:bulletEnabled val="1"/>
        </dgm:presLayoutVars>
      </dgm:prSet>
      <dgm:spPr/>
      <dgm:t>
        <a:bodyPr/>
        <a:lstStyle/>
        <a:p>
          <a:endParaRPr lang="ru-RU"/>
        </a:p>
      </dgm:t>
    </dgm:pt>
  </dgm:ptLst>
  <dgm:cxnLst>
    <dgm:cxn modelId="{99C27903-8021-4E32-A221-F0E6901CF7AA}" type="presOf" srcId="{8AD5DEA0-45F6-44FF-8A32-F53E80DECF6D}" destId="{AF117C46-BC8A-4A8B-977A-3F178AACF99E}" srcOrd="0" destOrd="0" presId="urn:microsoft.com/office/officeart/2005/8/layout/vList3#1"/>
    <dgm:cxn modelId="{9EB5AB44-6CCB-4CD9-B259-D43C8549B634}" srcId="{D882781A-2924-4304-A094-91868D16459A}" destId="{CD1F6FE0-DB1E-495A-8A1E-CE4A1AE40D12}" srcOrd="1" destOrd="0" parTransId="{3B372844-3467-4BFB-9CFF-CA610A2E0704}" sibTransId="{31D6D627-A142-4424-96C8-C0F2CBFE23F9}"/>
    <dgm:cxn modelId="{57E27E32-D9E8-4F23-8DF9-F79E9C10B0DB}" type="presOf" srcId="{503FAE80-5E25-4A32-BAD1-84E664B995B1}" destId="{5951C68E-2E0C-4989-9F37-E3868021EBAE}" srcOrd="0" destOrd="0" presId="urn:microsoft.com/office/officeart/2005/8/layout/vList3#1"/>
    <dgm:cxn modelId="{DEABDCCF-88CD-4207-A1E1-0A28D44500FD}" type="presOf" srcId="{D882781A-2924-4304-A094-91868D16459A}" destId="{F0C21EA8-3EC9-4D29-86B3-140419768EB1}" srcOrd="0" destOrd="0" presId="urn:microsoft.com/office/officeart/2005/8/layout/vList3#1"/>
    <dgm:cxn modelId="{735748A8-0119-42FC-8568-3F62CCF8C21A}" type="presOf" srcId="{EE339924-5EF3-412E-A7BD-3F1FCD9E2931}" destId="{BFC5EB23-61F4-40B5-9827-99471B625BD9}" srcOrd="0" destOrd="0" presId="urn:microsoft.com/office/officeart/2005/8/layout/vList3#1"/>
    <dgm:cxn modelId="{2932D5DE-5AE4-4A36-8F2C-6C2265B415A8}" srcId="{D882781A-2924-4304-A094-91868D16459A}" destId="{EE339924-5EF3-412E-A7BD-3F1FCD9E2931}" srcOrd="4" destOrd="0" parTransId="{1D1A5423-92A8-47A4-9B00-90B030987588}" sibTransId="{7115BCEC-939D-47C6-AB81-7384DEDCBB7E}"/>
    <dgm:cxn modelId="{2E7149A7-AC6D-4778-9777-31D56AB200E3}" type="presOf" srcId="{A75EAE13-78CD-47EE-A090-EFFEBF3B9411}" destId="{38F5425E-FDF3-4737-B0A2-B20FB7059963}" srcOrd="0" destOrd="0" presId="urn:microsoft.com/office/officeart/2005/8/layout/vList3#1"/>
    <dgm:cxn modelId="{7FB55747-342D-432F-B7BC-DF00A6D82C86}" type="presOf" srcId="{CD1F6FE0-DB1E-495A-8A1E-CE4A1AE40D12}" destId="{D3323ACF-4AF3-455E-B3B8-BFF6B5BFAA5E}" srcOrd="0" destOrd="0" presId="urn:microsoft.com/office/officeart/2005/8/layout/vList3#1"/>
    <dgm:cxn modelId="{B913B3A5-EBC0-46E9-A28D-13488D13A04A}" srcId="{D882781A-2924-4304-A094-91868D16459A}" destId="{8AD5DEA0-45F6-44FF-8A32-F53E80DECF6D}" srcOrd="3" destOrd="0" parTransId="{506A87F4-96D4-44FA-9469-5DC0350AC9E6}" sibTransId="{0E1E1362-47AD-4019-9385-44E9BC2164AD}"/>
    <dgm:cxn modelId="{DEA23FAE-1D47-4874-84F9-FA4247531933}" srcId="{D882781A-2924-4304-A094-91868D16459A}" destId="{A75EAE13-78CD-47EE-A090-EFFEBF3B9411}" srcOrd="2" destOrd="0" parTransId="{105C4061-7D0B-410F-85AD-5F9431F2DA61}" sibTransId="{4B18A052-A3D5-4513-A27F-FD559A148BFB}"/>
    <dgm:cxn modelId="{15F38B49-2DF6-42E0-B5CD-36CCAE96E713}" srcId="{D882781A-2924-4304-A094-91868D16459A}" destId="{503FAE80-5E25-4A32-BAD1-84E664B995B1}" srcOrd="0" destOrd="0" parTransId="{96E48B09-853E-4031-A88E-03C8088AEC06}" sibTransId="{1E116BD1-6C45-4A28-AA13-C666112927AE}"/>
    <dgm:cxn modelId="{697177F2-9D98-4780-A424-B4576EBA2A1C}" type="presParOf" srcId="{F0C21EA8-3EC9-4D29-86B3-140419768EB1}" destId="{4E80D575-C9CC-4765-B896-5804BC7C260C}" srcOrd="0" destOrd="0" presId="urn:microsoft.com/office/officeart/2005/8/layout/vList3#1"/>
    <dgm:cxn modelId="{C3317526-8A0B-47A6-9037-D5EBE4D1A024}" type="presParOf" srcId="{4E80D575-C9CC-4765-B896-5804BC7C260C}" destId="{45F13047-F11E-4AF0-9C5C-58BDD518463A}" srcOrd="0" destOrd="0" presId="urn:microsoft.com/office/officeart/2005/8/layout/vList3#1"/>
    <dgm:cxn modelId="{D8E0171C-B112-43EE-BF11-6E93BCD5C2C8}" type="presParOf" srcId="{4E80D575-C9CC-4765-B896-5804BC7C260C}" destId="{5951C68E-2E0C-4989-9F37-E3868021EBAE}" srcOrd="1" destOrd="0" presId="urn:microsoft.com/office/officeart/2005/8/layout/vList3#1"/>
    <dgm:cxn modelId="{F00801D7-B725-4080-9ADA-9060BDE41362}" type="presParOf" srcId="{F0C21EA8-3EC9-4D29-86B3-140419768EB1}" destId="{DBF149E4-2C73-4A1B-A745-FC9E4BC2A712}" srcOrd="1" destOrd="0" presId="urn:microsoft.com/office/officeart/2005/8/layout/vList3#1"/>
    <dgm:cxn modelId="{296A706C-51F2-423B-93D9-CF49E1D58762}" type="presParOf" srcId="{F0C21EA8-3EC9-4D29-86B3-140419768EB1}" destId="{97CC40E5-49FD-4F51-983D-B2D2F0B19624}" srcOrd="2" destOrd="0" presId="urn:microsoft.com/office/officeart/2005/8/layout/vList3#1"/>
    <dgm:cxn modelId="{71070DA0-D0CF-46C1-B67D-8097921FD908}" type="presParOf" srcId="{97CC40E5-49FD-4F51-983D-B2D2F0B19624}" destId="{F9C0215D-4B6C-4F4B-8B54-4BE06F6D2534}" srcOrd="0" destOrd="0" presId="urn:microsoft.com/office/officeart/2005/8/layout/vList3#1"/>
    <dgm:cxn modelId="{B233D643-5ECC-41A7-BCBF-92EF8803E06D}" type="presParOf" srcId="{97CC40E5-49FD-4F51-983D-B2D2F0B19624}" destId="{D3323ACF-4AF3-455E-B3B8-BFF6B5BFAA5E}" srcOrd="1" destOrd="0" presId="urn:microsoft.com/office/officeart/2005/8/layout/vList3#1"/>
    <dgm:cxn modelId="{1D85FAEF-39AE-4D13-8BBE-F3273F905D00}" type="presParOf" srcId="{F0C21EA8-3EC9-4D29-86B3-140419768EB1}" destId="{14D09EE3-C19D-445B-B49E-234B6B92C451}" srcOrd="3" destOrd="0" presId="urn:microsoft.com/office/officeart/2005/8/layout/vList3#1"/>
    <dgm:cxn modelId="{BE3484F4-4541-4161-AAE5-E4A0B5EF0501}" type="presParOf" srcId="{F0C21EA8-3EC9-4D29-86B3-140419768EB1}" destId="{70B9C003-FBDF-4409-A30C-0714E69021CC}" srcOrd="4" destOrd="0" presId="urn:microsoft.com/office/officeart/2005/8/layout/vList3#1"/>
    <dgm:cxn modelId="{A55854A6-6DD1-40F8-8F3F-31B3E9362CBE}" type="presParOf" srcId="{70B9C003-FBDF-4409-A30C-0714E69021CC}" destId="{3DDD21CA-7E20-437D-88D9-9C08B15E058D}" srcOrd="0" destOrd="0" presId="urn:microsoft.com/office/officeart/2005/8/layout/vList3#1"/>
    <dgm:cxn modelId="{68B7BF81-82B6-4FC8-ACE1-0FBE3B4AD9E0}" type="presParOf" srcId="{70B9C003-FBDF-4409-A30C-0714E69021CC}" destId="{38F5425E-FDF3-4737-B0A2-B20FB7059963}" srcOrd="1" destOrd="0" presId="urn:microsoft.com/office/officeart/2005/8/layout/vList3#1"/>
    <dgm:cxn modelId="{3E2418C0-96CC-452A-B2A7-AD812EAB2C61}" type="presParOf" srcId="{F0C21EA8-3EC9-4D29-86B3-140419768EB1}" destId="{5740C8EC-685D-400C-A14C-2AD142DC5CA6}" srcOrd="5" destOrd="0" presId="urn:microsoft.com/office/officeart/2005/8/layout/vList3#1"/>
    <dgm:cxn modelId="{B5DA0AA7-CAEF-4890-A680-727883F31D7E}" type="presParOf" srcId="{F0C21EA8-3EC9-4D29-86B3-140419768EB1}" destId="{D780D063-F70F-4FDF-A6CA-E3E5C0E7BCAD}" srcOrd="6" destOrd="0" presId="urn:microsoft.com/office/officeart/2005/8/layout/vList3#1"/>
    <dgm:cxn modelId="{B0A1083F-DCB7-4845-B97C-EC9F51C82AA9}" type="presParOf" srcId="{D780D063-F70F-4FDF-A6CA-E3E5C0E7BCAD}" destId="{9DDAF897-EAE6-49F8-8903-0A1F9DD3867A}" srcOrd="0" destOrd="0" presId="urn:microsoft.com/office/officeart/2005/8/layout/vList3#1"/>
    <dgm:cxn modelId="{1229C54A-4CD3-4203-BE4C-FBA7D2AD1772}" type="presParOf" srcId="{D780D063-F70F-4FDF-A6CA-E3E5C0E7BCAD}" destId="{AF117C46-BC8A-4A8B-977A-3F178AACF99E}" srcOrd="1" destOrd="0" presId="urn:microsoft.com/office/officeart/2005/8/layout/vList3#1"/>
    <dgm:cxn modelId="{3AA3C7A9-F43F-4D1A-A684-119ECF46063D}" type="presParOf" srcId="{F0C21EA8-3EC9-4D29-86B3-140419768EB1}" destId="{B89D5C0C-3E72-4E93-A7F8-5BEF6DD77986}" srcOrd="7" destOrd="0" presId="urn:microsoft.com/office/officeart/2005/8/layout/vList3#1"/>
    <dgm:cxn modelId="{E695DCFD-B52F-403D-AD4D-0B600A71C6E5}" type="presParOf" srcId="{F0C21EA8-3EC9-4D29-86B3-140419768EB1}" destId="{9E2469DC-E634-472D-8452-37CD7236F3D7}" srcOrd="8" destOrd="0" presId="urn:microsoft.com/office/officeart/2005/8/layout/vList3#1"/>
    <dgm:cxn modelId="{A4828C59-83F1-46D6-A7C4-F59B4BEC64B4}" type="presParOf" srcId="{9E2469DC-E634-472D-8452-37CD7236F3D7}" destId="{0E072FFF-DDF8-41F7-B8F9-19410E413E73}" srcOrd="0" destOrd="0" presId="urn:microsoft.com/office/officeart/2005/8/layout/vList3#1"/>
    <dgm:cxn modelId="{9FD231F5-5D28-4C13-92D1-69BBD4D8EBBF}" type="presParOf" srcId="{9E2469DC-E634-472D-8452-37CD7236F3D7}" destId="{BFC5EB23-61F4-40B5-9827-99471B625BD9}" srcOrd="1" destOrd="0" presId="urn:microsoft.com/office/officeart/2005/8/layout/vList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BA46AD-F94E-4E5E-9DC1-43847AC4205F}"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ru-RU"/>
        </a:p>
      </dgm:t>
    </dgm:pt>
    <dgm:pt modelId="{5D2AE63A-B207-46C2-9F08-797D57B12F52}">
      <dgm:prSet phldrT="[Текст]" custT="1"/>
      <dgm:spPr/>
      <dgm:t>
        <a:bodyPr/>
        <a:lstStyle/>
        <a:p>
          <a:r>
            <a:rPr lang="ru-RU" sz="3200" b="1" dirty="0" smtClean="0"/>
            <a:t>До 3-х лет:</a:t>
          </a:r>
          <a:endParaRPr lang="ru-RU" sz="3200" b="1" dirty="0"/>
        </a:p>
      </dgm:t>
    </dgm:pt>
    <dgm:pt modelId="{4DB576AF-36BF-48AA-824B-492A34E1A06D}" type="parTrans" cxnId="{C8D3B148-06B1-4D62-8633-3918CD9BC140}">
      <dgm:prSet/>
      <dgm:spPr/>
      <dgm:t>
        <a:bodyPr/>
        <a:lstStyle/>
        <a:p>
          <a:endParaRPr lang="ru-RU" sz="2100"/>
        </a:p>
      </dgm:t>
    </dgm:pt>
    <dgm:pt modelId="{CE982E67-B6F8-4EC2-A534-48A9EAB95273}" type="sibTrans" cxnId="{C8D3B148-06B1-4D62-8633-3918CD9BC140}">
      <dgm:prSet/>
      <dgm:spPr/>
      <dgm:t>
        <a:bodyPr/>
        <a:lstStyle/>
        <a:p>
          <a:endParaRPr lang="ru-RU" sz="2100"/>
        </a:p>
      </dgm:t>
    </dgm:pt>
    <dgm:pt modelId="{DA5ECB0B-6B1D-4A3C-B602-30D019D77FC5}">
      <dgm:prSet phldrT="[Текст]" custT="1"/>
      <dgm:spPr/>
      <dgm:t>
        <a:bodyPr/>
        <a:lstStyle/>
        <a:p>
          <a:r>
            <a:rPr lang="ru-RU" sz="2100" dirty="0" smtClean="0"/>
            <a:t>воображение существует внутри других психических процессов, в них закладывается его фундамент</a:t>
          </a:r>
          <a:endParaRPr lang="ru-RU" sz="2100" dirty="0"/>
        </a:p>
      </dgm:t>
    </dgm:pt>
    <dgm:pt modelId="{F57AE291-9F31-4B96-822D-4019AE6F45A1}" type="parTrans" cxnId="{23FD2884-6E1D-42A2-9D1E-D7F98DBC45C3}">
      <dgm:prSet/>
      <dgm:spPr/>
      <dgm:t>
        <a:bodyPr/>
        <a:lstStyle/>
        <a:p>
          <a:endParaRPr lang="ru-RU" sz="2100"/>
        </a:p>
      </dgm:t>
    </dgm:pt>
    <dgm:pt modelId="{7590F4E5-F592-45EB-8706-94100A4E0FBF}" type="sibTrans" cxnId="{23FD2884-6E1D-42A2-9D1E-D7F98DBC45C3}">
      <dgm:prSet/>
      <dgm:spPr/>
      <dgm:t>
        <a:bodyPr/>
        <a:lstStyle/>
        <a:p>
          <a:endParaRPr lang="ru-RU" sz="2100"/>
        </a:p>
      </dgm:t>
    </dgm:pt>
    <dgm:pt modelId="{77E98056-FA26-48C8-B396-9FA14ECF12F8}">
      <dgm:prSet phldrT="[Текст]" custT="1"/>
      <dgm:spPr/>
      <dgm:t>
        <a:bodyPr/>
        <a:lstStyle/>
        <a:p>
          <a:r>
            <a:rPr lang="ru-RU" sz="3200" b="1" dirty="0" smtClean="0"/>
            <a:t>3 года</a:t>
          </a:r>
          <a:endParaRPr lang="ru-RU" sz="3200" b="1" dirty="0"/>
        </a:p>
      </dgm:t>
    </dgm:pt>
    <dgm:pt modelId="{11739E94-C100-4DAC-A8F5-7F59A9F2B568}" type="parTrans" cxnId="{CF77EEAE-A976-43CA-9C4A-DC7859535F68}">
      <dgm:prSet/>
      <dgm:spPr/>
      <dgm:t>
        <a:bodyPr/>
        <a:lstStyle/>
        <a:p>
          <a:endParaRPr lang="ru-RU" sz="2100"/>
        </a:p>
      </dgm:t>
    </dgm:pt>
    <dgm:pt modelId="{1FAAB284-A6BB-425C-8D0F-1A111C031851}" type="sibTrans" cxnId="{CF77EEAE-A976-43CA-9C4A-DC7859535F68}">
      <dgm:prSet/>
      <dgm:spPr/>
      <dgm:t>
        <a:bodyPr/>
        <a:lstStyle/>
        <a:p>
          <a:endParaRPr lang="ru-RU" sz="2100"/>
        </a:p>
      </dgm:t>
    </dgm:pt>
    <dgm:pt modelId="{8A466B29-4195-4D9F-85FB-467EB8A6F8B6}">
      <dgm:prSet phldrT="[Текст]" custT="1"/>
      <dgm:spPr/>
      <dgm:t>
        <a:bodyPr/>
        <a:lstStyle/>
        <a:p>
          <a:r>
            <a:rPr lang="ru-RU" sz="2100" dirty="0" smtClean="0"/>
            <a:t>происходит становление словесных форм воображения. Здесь воображение становится самостоятельным процессом</a:t>
          </a:r>
          <a:endParaRPr lang="ru-RU" sz="2100" dirty="0"/>
        </a:p>
      </dgm:t>
    </dgm:pt>
    <dgm:pt modelId="{E1F4E8E5-6E1A-4640-B2AF-24F837D3A6B3}" type="parTrans" cxnId="{52F78DCE-5B95-4E76-B87F-12B55FA5963C}">
      <dgm:prSet/>
      <dgm:spPr/>
      <dgm:t>
        <a:bodyPr/>
        <a:lstStyle/>
        <a:p>
          <a:endParaRPr lang="ru-RU" sz="2100"/>
        </a:p>
      </dgm:t>
    </dgm:pt>
    <dgm:pt modelId="{AEF0EC80-FFE4-4F2B-8A93-C628E4CC6292}" type="sibTrans" cxnId="{52F78DCE-5B95-4E76-B87F-12B55FA5963C}">
      <dgm:prSet/>
      <dgm:spPr/>
      <dgm:t>
        <a:bodyPr/>
        <a:lstStyle/>
        <a:p>
          <a:endParaRPr lang="ru-RU" sz="2100"/>
        </a:p>
      </dgm:t>
    </dgm:pt>
    <dgm:pt modelId="{D8111BEA-50B9-47BD-970F-A49FF8DBEE70}">
      <dgm:prSet phldrT="[Текст]" custT="1"/>
      <dgm:spPr/>
      <dgm:t>
        <a:bodyPr/>
        <a:lstStyle/>
        <a:p>
          <a:r>
            <a:rPr lang="ru-RU" sz="3200" b="1" dirty="0" smtClean="0"/>
            <a:t>4-5 лет</a:t>
          </a:r>
          <a:endParaRPr lang="ru-RU" sz="3200" b="1" dirty="0"/>
        </a:p>
      </dgm:t>
    </dgm:pt>
    <dgm:pt modelId="{75FCBE48-A8DF-4046-AAE2-5FD48B8BF90E}" type="parTrans" cxnId="{7DC38DBC-B0FA-479A-A3E0-791100957F6D}">
      <dgm:prSet/>
      <dgm:spPr/>
      <dgm:t>
        <a:bodyPr/>
        <a:lstStyle/>
        <a:p>
          <a:endParaRPr lang="ru-RU" sz="2100"/>
        </a:p>
      </dgm:t>
    </dgm:pt>
    <dgm:pt modelId="{17978354-980A-478A-8E26-DF2990CCA4B4}" type="sibTrans" cxnId="{7DC38DBC-B0FA-479A-A3E0-791100957F6D}">
      <dgm:prSet/>
      <dgm:spPr/>
      <dgm:t>
        <a:bodyPr/>
        <a:lstStyle/>
        <a:p>
          <a:endParaRPr lang="ru-RU" sz="2100"/>
        </a:p>
      </dgm:t>
    </dgm:pt>
    <dgm:pt modelId="{BCC3AB3C-E72E-4943-B533-77CE083A8A54}">
      <dgm:prSet phldrT="[Текст]" custT="1"/>
      <dgm:spPr/>
      <dgm:t>
        <a:bodyPr/>
        <a:lstStyle/>
        <a:p>
          <a:r>
            <a:rPr lang="ru-RU" sz="2100" dirty="0" smtClean="0"/>
            <a:t>ребёнок начинает планировать, составлять в уме план предстоящей деятельности</a:t>
          </a:r>
          <a:endParaRPr lang="ru-RU" sz="2100" dirty="0"/>
        </a:p>
      </dgm:t>
    </dgm:pt>
    <dgm:pt modelId="{4E0CF355-99F5-4D54-A8E8-67FB35761264}" type="parTrans" cxnId="{DEF572D5-5B50-4711-AFC8-639FA035ACCB}">
      <dgm:prSet/>
      <dgm:spPr/>
      <dgm:t>
        <a:bodyPr/>
        <a:lstStyle/>
        <a:p>
          <a:endParaRPr lang="ru-RU" sz="2100"/>
        </a:p>
      </dgm:t>
    </dgm:pt>
    <dgm:pt modelId="{903D80CD-7D6A-4A82-8724-F0C2BE97B806}" type="sibTrans" cxnId="{DEF572D5-5B50-4711-AFC8-639FA035ACCB}">
      <dgm:prSet/>
      <dgm:spPr/>
      <dgm:t>
        <a:bodyPr/>
        <a:lstStyle/>
        <a:p>
          <a:endParaRPr lang="ru-RU" sz="2100"/>
        </a:p>
      </dgm:t>
    </dgm:pt>
    <dgm:pt modelId="{903F511A-1565-4869-9F7B-FD1084CC2ADC}">
      <dgm:prSet phldrT="[Текст]" custT="1"/>
      <dgm:spPr/>
      <dgm:t>
        <a:bodyPr/>
        <a:lstStyle/>
        <a:p>
          <a:r>
            <a:rPr lang="ru-RU" sz="3200" b="1" dirty="0" smtClean="0"/>
            <a:t>6-7 лет</a:t>
          </a:r>
          <a:endParaRPr lang="ru-RU" sz="3200" b="1" dirty="0"/>
        </a:p>
      </dgm:t>
    </dgm:pt>
    <dgm:pt modelId="{4EBB0DDE-903A-4166-BB27-113F77118C8F}" type="parTrans" cxnId="{B2D0F6B1-2304-40F4-8E90-17662249A712}">
      <dgm:prSet/>
      <dgm:spPr/>
      <dgm:t>
        <a:bodyPr/>
        <a:lstStyle/>
        <a:p>
          <a:endParaRPr lang="ru-RU" sz="2100"/>
        </a:p>
      </dgm:t>
    </dgm:pt>
    <dgm:pt modelId="{4D75B8C7-9B44-4A71-84C3-3B6C67725841}" type="sibTrans" cxnId="{B2D0F6B1-2304-40F4-8E90-17662249A712}">
      <dgm:prSet/>
      <dgm:spPr/>
      <dgm:t>
        <a:bodyPr/>
        <a:lstStyle/>
        <a:p>
          <a:endParaRPr lang="ru-RU" sz="2100"/>
        </a:p>
      </dgm:t>
    </dgm:pt>
    <dgm:pt modelId="{DC2499B8-F50A-4AB5-B4DE-9D8D09D95B01}">
      <dgm:prSet phldrT="[Текст]" custT="1"/>
      <dgm:spPr/>
      <dgm:t>
        <a:bodyPr/>
        <a:lstStyle/>
        <a:p>
          <a:r>
            <a:rPr lang="ru-RU" sz="2100" dirty="0" smtClean="0"/>
            <a:t>воображение носит активный характер. Воссоздаваемые образы выступают в различных ситуациях, характеризуясь содержательностью и специфичностью. Появляются элементы творчества</a:t>
          </a:r>
          <a:endParaRPr lang="ru-RU" sz="2100" dirty="0"/>
        </a:p>
      </dgm:t>
    </dgm:pt>
    <dgm:pt modelId="{1DC698AA-DB81-4ACB-B466-21AED16D18B6}" type="parTrans" cxnId="{6947FB48-6780-44B7-9E10-0BC4D18F4831}">
      <dgm:prSet/>
      <dgm:spPr/>
      <dgm:t>
        <a:bodyPr/>
        <a:lstStyle/>
        <a:p>
          <a:endParaRPr lang="ru-RU" sz="2100"/>
        </a:p>
      </dgm:t>
    </dgm:pt>
    <dgm:pt modelId="{C25ACDCE-8ACA-409E-B332-E45AD9DB252E}" type="sibTrans" cxnId="{6947FB48-6780-44B7-9E10-0BC4D18F4831}">
      <dgm:prSet/>
      <dgm:spPr/>
      <dgm:t>
        <a:bodyPr/>
        <a:lstStyle/>
        <a:p>
          <a:endParaRPr lang="ru-RU" sz="2100"/>
        </a:p>
      </dgm:t>
    </dgm:pt>
    <dgm:pt modelId="{AF634808-9A65-4B59-8DBB-3618CBD78F17}" type="pres">
      <dgm:prSet presAssocID="{C5BA46AD-F94E-4E5E-9DC1-43847AC4205F}" presName="Name0" presStyleCnt="0">
        <dgm:presLayoutVars>
          <dgm:dir/>
          <dgm:animLvl val="lvl"/>
          <dgm:resizeHandles val="exact"/>
        </dgm:presLayoutVars>
      </dgm:prSet>
      <dgm:spPr/>
      <dgm:t>
        <a:bodyPr/>
        <a:lstStyle/>
        <a:p>
          <a:endParaRPr lang="ru-RU"/>
        </a:p>
      </dgm:t>
    </dgm:pt>
    <dgm:pt modelId="{C21943E0-63C8-4849-B5CD-61F6FA7548B4}" type="pres">
      <dgm:prSet presAssocID="{5D2AE63A-B207-46C2-9F08-797D57B12F52}" presName="linNode" presStyleCnt="0"/>
      <dgm:spPr/>
    </dgm:pt>
    <dgm:pt modelId="{3B444DCB-6E95-4B8F-AE8C-7D3D1A95091E}" type="pres">
      <dgm:prSet presAssocID="{5D2AE63A-B207-46C2-9F08-797D57B12F52}" presName="parentText" presStyleLbl="node1" presStyleIdx="0" presStyleCnt="4" custScaleX="81818" custScaleY="44290">
        <dgm:presLayoutVars>
          <dgm:chMax val="1"/>
          <dgm:bulletEnabled val="1"/>
        </dgm:presLayoutVars>
      </dgm:prSet>
      <dgm:spPr/>
      <dgm:t>
        <a:bodyPr/>
        <a:lstStyle/>
        <a:p>
          <a:endParaRPr lang="ru-RU"/>
        </a:p>
      </dgm:t>
    </dgm:pt>
    <dgm:pt modelId="{289044F8-EBDF-4BB2-963F-05E1FF700E0D}" type="pres">
      <dgm:prSet presAssocID="{5D2AE63A-B207-46C2-9F08-797D57B12F52}" presName="descendantText" presStyleLbl="alignAccFollowNode1" presStyleIdx="0" presStyleCnt="4">
        <dgm:presLayoutVars>
          <dgm:bulletEnabled val="1"/>
        </dgm:presLayoutVars>
      </dgm:prSet>
      <dgm:spPr/>
      <dgm:t>
        <a:bodyPr/>
        <a:lstStyle/>
        <a:p>
          <a:endParaRPr lang="ru-RU"/>
        </a:p>
      </dgm:t>
    </dgm:pt>
    <dgm:pt modelId="{46162843-A412-472D-9C95-8DFE5AAEE9F2}" type="pres">
      <dgm:prSet presAssocID="{CE982E67-B6F8-4EC2-A534-48A9EAB95273}" presName="sp" presStyleCnt="0"/>
      <dgm:spPr/>
    </dgm:pt>
    <dgm:pt modelId="{1321C354-E9F0-45CE-A5D6-12611AA26FB5}" type="pres">
      <dgm:prSet presAssocID="{77E98056-FA26-48C8-B396-9FA14ECF12F8}" presName="linNode" presStyleCnt="0"/>
      <dgm:spPr/>
    </dgm:pt>
    <dgm:pt modelId="{360610D9-67CE-4982-8CB9-488787E1CA30}" type="pres">
      <dgm:prSet presAssocID="{77E98056-FA26-48C8-B396-9FA14ECF12F8}" presName="parentText" presStyleLbl="node1" presStyleIdx="1" presStyleCnt="4" custScaleX="81818" custScaleY="44290">
        <dgm:presLayoutVars>
          <dgm:chMax val="1"/>
          <dgm:bulletEnabled val="1"/>
        </dgm:presLayoutVars>
      </dgm:prSet>
      <dgm:spPr/>
      <dgm:t>
        <a:bodyPr/>
        <a:lstStyle/>
        <a:p>
          <a:endParaRPr lang="ru-RU"/>
        </a:p>
      </dgm:t>
    </dgm:pt>
    <dgm:pt modelId="{17EA3711-0497-4CB5-B0A4-8FF5321141CB}" type="pres">
      <dgm:prSet presAssocID="{77E98056-FA26-48C8-B396-9FA14ECF12F8}" presName="descendantText" presStyleLbl="alignAccFollowNode1" presStyleIdx="1" presStyleCnt="4" custScaleY="60558">
        <dgm:presLayoutVars>
          <dgm:bulletEnabled val="1"/>
        </dgm:presLayoutVars>
      </dgm:prSet>
      <dgm:spPr/>
      <dgm:t>
        <a:bodyPr/>
        <a:lstStyle/>
        <a:p>
          <a:endParaRPr lang="ru-RU"/>
        </a:p>
      </dgm:t>
    </dgm:pt>
    <dgm:pt modelId="{C79A234F-34AF-4E93-89BF-A63C60518EB2}" type="pres">
      <dgm:prSet presAssocID="{1FAAB284-A6BB-425C-8D0F-1A111C031851}" presName="sp" presStyleCnt="0"/>
      <dgm:spPr/>
    </dgm:pt>
    <dgm:pt modelId="{B70D493C-DD09-4EB1-8244-7B1FD9B9B3D9}" type="pres">
      <dgm:prSet presAssocID="{D8111BEA-50B9-47BD-970F-A49FF8DBEE70}" presName="linNode" presStyleCnt="0"/>
      <dgm:spPr/>
    </dgm:pt>
    <dgm:pt modelId="{77EB86E5-DF39-49D0-8054-3D0ABED12565}" type="pres">
      <dgm:prSet presAssocID="{D8111BEA-50B9-47BD-970F-A49FF8DBEE70}" presName="parentText" presStyleLbl="node1" presStyleIdx="2" presStyleCnt="4" custScaleX="81818" custScaleY="44290">
        <dgm:presLayoutVars>
          <dgm:chMax val="1"/>
          <dgm:bulletEnabled val="1"/>
        </dgm:presLayoutVars>
      </dgm:prSet>
      <dgm:spPr/>
      <dgm:t>
        <a:bodyPr/>
        <a:lstStyle/>
        <a:p>
          <a:endParaRPr lang="ru-RU"/>
        </a:p>
      </dgm:t>
    </dgm:pt>
    <dgm:pt modelId="{1CF54670-E739-4475-A19E-DDC9526C1334}" type="pres">
      <dgm:prSet presAssocID="{D8111BEA-50B9-47BD-970F-A49FF8DBEE70}" presName="descendantText" presStyleLbl="alignAccFollowNode1" presStyleIdx="2" presStyleCnt="4" custScaleY="71145">
        <dgm:presLayoutVars>
          <dgm:bulletEnabled val="1"/>
        </dgm:presLayoutVars>
      </dgm:prSet>
      <dgm:spPr/>
      <dgm:t>
        <a:bodyPr/>
        <a:lstStyle/>
        <a:p>
          <a:endParaRPr lang="ru-RU"/>
        </a:p>
      </dgm:t>
    </dgm:pt>
    <dgm:pt modelId="{8EBAE4AA-350D-4DAF-A5A2-E49E38B9A5F7}" type="pres">
      <dgm:prSet presAssocID="{17978354-980A-478A-8E26-DF2990CCA4B4}" presName="sp" presStyleCnt="0"/>
      <dgm:spPr/>
    </dgm:pt>
    <dgm:pt modelId="{FEB491D7-4A3B-46DB-99E6-648767E1B41D}" type="pres">
      <dgm:prSet presAssocID="{903F511A-1565-4869-9F7B-FD1084CC2ADC}" presName="linNode" presStyleCnt="0"/>
      <dgm:spPr/>
    </dgm:pt>
    <dgm:pt modelId="{B0CC27DE-7DA9-4AC8-8D5F-D467A5E90138}" type="pres">
      <dgm:prSet presAssocID="{903F511A-1565-4869-9F7B-FD1084CC2ADC}" presName="parentText" presStyleLbl="node1" presStyleIdx="3" presStyleCnt="4" custScaleX="81818" custScaleY="44290">
        <dgm:presLayoutVars>
          <dgm:chMax val="1"/>
          <dgm:bulletEnabled val="1"/>
        </dgm:presLayoutVars>
      </dgm:prSet>
      <dgm:spPr/>
      <dgm:t>
        <a:bodyPr/>
        <a:lstStyle/>
        <a:p>
          <a:endParaRPr lang="ru-RU"/>
        </a:p>
      </dgm:t>
    </dgm:pt>
    <dgm:pt modelId="{18D92E20-BF35-47A4-AF36-8B0A7372601E}" type="pres">
      <dgm:prSet presAssocID="{903F511A-1565-4869-9F7B-FD1084CC2ADC}" presName="descendantText" presStyleLbl="alignAccFollowNode1" presStyleIdx="3" presStyleCnt="4">
        <dgm:presLayoutVars>
          <dgm:bulletEnabled val="1"/>
        </dgm:presLayoutVars>
      </dgm:prSet>
      <dgm:spPr/>
      <dgm:t>
        <a:bodyPr/>
        <a:lstStyle/>
        <a:p>
          <a:endParaRPr lang="ru-RU"/>
        </a:p>
      </dgm:t>
    </dgm:pt>
  </dgm:ptLst>
  <dgm:cxnLst>
    <dgm:cxn modelId="{6947FB48-6780-44B7-9E10-0BC4D18F4831}" srcId="{903F511A-1565-4869-9F7B-FD1084CC2ADC}" destId="{DC2499B8-F50A-4AB5-B4DE-9D8D09D95B01}" srcOrd="0" destOrd="0" parTransId="{1DC698AA-DB81-4ACB-B466-21AED16D18B6}" sibTransId="{C25ACDCE-8ACA-409E-B332-E45AD9DB252E}"/>
    <dgm:cxn modelId="{DEF572D5-5B50-4711-AFC8-639FA035ACCB}" srcId="{D8111BEA-50B9-47BD-970F-A49FF8DBEE70}" destId="{BCC3AB3C-E72E-4943-B533-77CE083A8A54}" srcOrd="0" destOrd="0" parTransId="{4E0CF355-99F5-4D54-A8E8-67FB35761264}" sibTransId="{903D80CD-7D6A-4A82-8724-F0C2BE97B806}"/>
    <dgm:cxn modelId="{60E818F2-A5B5-47B1-B87D-FDF1A77A755F}" type="presOf" srcId="{DC2499B8-F50A-4AB5-B4DE-9D8D09D95B01}" destId="{18D92E20-BF35-47A4-AF36-8B0A7372601E}" srcOrd="0" destOrd="0" presId="urn:microsoft.com/office/officeart/2005/8/layout/vList5"/>
    <dgm:cxn modelId="{23FD2884-6E1D-42A2-9D1E-D7F98DBC45C3}" srcId="{5D2AE63A-B207-46C2-9F08-797D57B12F52}" destId="{DA5ECB0B-6B1D-4A3C-B602-30D019D77FC5}" srcOrd="0" destOrd="0" parTransId="{F57AE291-9F31-4B96-822D-4019AE6F45A1}" sibTransId="{7590F4E5-F592-45EB-8706-94100A4E0FBF}"/>
    <dgm:cxn modelId="{846A0D1A-A0F7-4977-A2EB-6D6807279468}" type="presOf" srcId="{5D2AE63A-B207-46C2-9F08-797D57B12F52}" destId="{3B444DCB-6E95-4B8F-AE8C-7D3D1A95091E}" srcOrd="0" destOrd="0" presId="urn:microsoft.com/office/officeart/2005/8/layout/vList5"/>
    <dgm:cxn modelId="{B72CDD6F-DDF6-498F-AC23-4B18CA7A463A}" type="presOf" srcId="{DA5ECB0B-6B1D-4A3C-B602-30D019D77FC5}" destId="{289044F8-EBDF-4BB2-963F-05E1FF700E0D}" srcOrd="0" destOrd="0" presId="urn:microsoft.com/office/officeart/2005/8/layout/vList5"/>
    <dgm:cxn modelId="{8AA7D99B-8FC8-412B-A9C1-21C7FFD86DE5}" type="presOf" srcId="{D8111BEA-50B9-47BD-970F-A49FF8DBEE70}" destId="{77EB86E5-DF39-49D0-8054-3D0ABED12565}" srcOrd="0" destOrd="0" presId="urn:microsoft.com/office/officeart/2005/8/layout/vList5"/>
    <dgm:cxn modelId="{C08CD128-19AD-4B3A-8F61-ED45682D66E4}" type="presOf" srcId="{8A466B29-4195-4D9F-85FB-467EB8A6F8B6}" destId="{17EA3711-0497-4CB5-B0A4-8FF5321141CB}" srcOrd="0" destOrd="0" presId="urn:microsoft.com/office/officeart/2005/8/layout/vList5"/>
    <dgm:cxn modelId="{FA977B49-1F37-47E0-95C5-9982E7D211C8}" type="presOf" srcId="{C5BA46AD-F94E-4E5E-9DC1-43847AC4205F}" destId="{AF634808-9A65-4B59-8DBB-3618CBD78F17}" srcOrd="0" destOrd="0" presId="urn:microsoft.com/office/officeart/2005/8/layout/vList5"/>
    <dgm:cxn modelId="{CF77EEAE-A976-43CA-9C4A-DC7859535F68}" srcId="{C5BA46AD-F94E-4E5E-9DC1-43847AC4205F}" destId="{77E98056-FA26-48C8-B396-9FA14ECF12F8}" srcOrd="1" destOrd="0" parTransId="{11739E94-C100-4DAC-A8F5-7F59A9F2B568}" sibTransId="{1FAAB284-A6BB-425C-8D0F-1A111C031851}"/>
    <dgm:cxn modelId="{4441657A-5BE7-41D1-BEB2-6383BED3A74E}" type="presOf" srcId="{BCC3AB3C-E72E-4943-B533-77CE083A8A54}" destId="{1CF54670-E739-4475-A19E-DDC9526C1334}" srcOrd="0" destOrd="0" presId="urn:microsoft.com/office/officeart/2005/8/layout/vList5"/>
    <dgm:cxn modelId="{D19BB9F7-36E5-4B13-8819-DCC4B978DD58}" type="presOf" srcId="{903F511A-1565-4869-9F7B-FD1084CC2ADC}" destId="{B0CC27DE-7DA9-4AC8-8D5F-D467A5E90138}" srcOrd="0" destOrd="0" presId="urn:microsoft.com/office/officeart/2005/8/layout/vList5"/>
    <dgm:cxn modelId="{7DC38DBC-B0FA-479A-A3E0-791100957F6D}" srcId="{C5BA46AD-F94E-4E5E-9DC1-43847AC4205F}" destId="{D8111BEA-50B9-47BD-970F-A49FF8DBEE70}" srcOrd="2" destOrd="0" parTransId="{75FCBE48-A8DF-4046-AAE2-5FD48B8BF90E}" sibTransId="{17978354-980A-478A-8E26-DF2990CCA4B4}"/>
    <dgm:cxn modelId="{251F2C7C-DE88-44FF-B978-ED4AD5EC0834}" type="presOf" srcId="{77E98056-FA26-48C8-B396-9FA14ECF12F8}" destId="{360610D9-67CE-4982-8CB9-488787E1CA30}" srcOrd="0" destOrd="0" presId="urn:microsoft.com/office/officeart/2005/8/layout/vList5"/>
    <dgm:cxn modelId="{C8D3B148-06B1-4D62-8633-3918CD9BC140}" srcId="{C5BA46AD-F94E-4E5E-9DC1-43847AC4205F}" destId="{5D2AE63A-B207-46C2-9F08-797D57B12F52}" srcOrd="0" destOrd="0" parTransId="{4DB576AF-36BF-48AA-824B-492A34E1A06D}" sibTransId="{CE982E67-B6F8-4EC2-A534-48A9EAB95273}"/>
    <dgm:cxn modelId="{B2D0F6B1-2304-40F4-8E90-17662249A712}" srcId="{C5BA46AD-F94E-4E5E-9DC1-43847AC4205F}" destId="{903F511A-1565-4869-9F7B-FD1084CC2ADC}" srcOrd="3" destOrd="0" parTransId="{4EBB0DDE-903A-4166-BB27-113F77118C8F}" sibTransId="{4D75B8C7-9B44-4A71-84C3-3B6C67725841}"/>
    <dgm:cxn modelId="{52F78DCE-5B95-4E76-B87F-12B55FA5963C}" srcId="{77E98056-FA26-48C8-B396-9FA14ECF12F8}" destId="{8A466B29-4195-4D9F-85FB-467EB8A6F8B6}" srcOrd="0" destOrd="0" parTransId="{E1F4E8E5-6E1A-4640-B2AF-24F837D3A6B3}" sibTransId="{AEF0EC80-FFE4-4F2B-8A93-C628E4CC6292}"/>
    <dgm:cxn modelId="{7F00960D-D409-4AB3-BAD8-056C0798766C}" type="presParOf" srcId="{AF634808-9A65-4B59-8DBB-3618CBD78F17}" destId="{C21943E0-63C8-4849-B5CD-61F6FA7548B4}" srcOrd="0" destOrd="0" presId="urn:microsoft.com/office/officeart/2005/8/layout/vList5"/>
    <dgm:cxn modelId="{1B3E86BE-52A7-4CEB-B242-D5DC1FB7594C}" type="presParOf" srcId="{C21943E0-63C8-4849-B5CD-61F6FA7548B4}" destId="{3B444DCB-6E95-4B8F-AE8C-7D3D1A95091E}" srcOrd="0" destOrd="0" presId="urn:microsoft.com/office/officeart/2005/8/layout/vList5"/>
    <dgm:cxn modelId="{A767FEE7-D186-4FF0-9617-05ABA549D421}" type="presParOf" srcId="{C21943E0-63C8-4849-B5CD-61F6FA7548B4}" destId="{289044F8-EBDF-4BB2-963F-05E1FF700E0D}" srcOrd="1" destOrd="0" presId="urn:microsoft.com/office/officeart/2005/8/layout/vList5"/>
    <dgm:cxn modelId="{E9323A96-850D-4C4C-B5EF-63626E2F5FA0}" type="presParOf" srcId="{AF634808-9A65-4B59-8DBB-3618CBD78F17}" destId="{46162843-A412-472D-9C95-8DFE5AAEE9F2}" srcOrd="1" destOrd="0" presId="urn:microsoft.com/office/officeart/2005/8/layout/vList5"/>
    <dgm:cxn modelId="{27631BC6-5672-4A4F-BF98-4340C1C27E0F}" type="presParOf" srcId="{AF634808-9A65-4B59-8DBB-3618CBD78F17}" destId="{1321C354-E9F0-45CE-A5D6-12611AA26FB5}" srcOrd="2" destOrd="0" presId="urn:microsoft.com/office/officeart/2005/8/layout/vList5"/>
    <dgm:cxn modelId="{5C3AD227-6E97-4BC7-83FD-4ADFF51A585E}" type="presParOf" srcId="{1321C354-E9F0-45CE-A5D6-12611AA26FB5}" destId="{360610D9-67CE-4982-8CB9-488787E1CA30}" srcOrd="0" destOrd="0" presId="urn:microsoft.com/office/officeart/2005/8/layout/vList5"/>
    <dgm:cxn modelId="{FC0A73E9-D646-4672-93FC-DEB9201644D4}" type="presParOf" srcId="{1321C354-E9F0-45CE-A5D6-12611AA26FB5}" destId="{17EA3711-0497-4CB5-B0A4-8FF5321141CB}" srcOrd="1" destOrd="0" presId="urn:microsoft.com/office/officeart/2005/8/layout/vList5"/>
    <dgm:cxn modelId="{574F8E65-9AB2-4D29-89C7-D68E5B71C6D0}" type="presParOf" srcId="{AF634808-9A65-4B59-8DBB-3618CBD78F17}" destId="{C79A234F-34AF-4E93-89BF-A63C60518EB2}" srcOrd="3" destOrd="0" presId="urn:microsoft.com/office/officeart/2005/8/layout/vList5"/>
    <dgm:cxn modelId="{302D6C6A-567B-4A66-BFDA-922562D6EA5D}" type="presParOf" srcId="{AF634808-9A65-4B59-8DBB-3618CBD78F17}" destId="{B70D493C-DD09-4EB1-8244-7B1FD9B9B3D9}" srcOrd="4" destOrd="0" presId="urn:microsoft.com/office/officeart/2005/8/layout/vList5"/>
    <dgm:cxn modelId="{EBD3CC09-48E8-44E6-8523-6A0F7951204F}" type="presParOf" srcId="{B70D493C-DD09-4EB1-8244-7B1FD9B9B3D9}" destId="{77EB86E5-DF39-49D0-8054-3D0ABED12565}" srcOrd="0" destOrd="0" presId="urn:microsoft.com/office/officeart/2005/8/layout/vList5"/>
    <dgm:cxn modelId="{4F084A45-97CD-4690-BF5F-32FA594D9506}" type="presParOf" srcId="{B70D493C-DD09-4EB1-8244-7B1FD9B9B3D9}" destId="{1CF54670-E739-4475-A19E-DDC9526C1334}" srcOrd="1" destOrd="0" presId="urn:microsoft.com/office/officeart/2005/8/layout/vList5"/>
    <dgm:cxn modelId="{29889AC1-9FB2-476D-A735-F88D3D9F910F}" type="presParOf" srcId="{AF634808-9A65-4B59-8DBB-3618CBD78F17}" destId="{8EBAE4AA-350D-4DAF-A5A2-E49E38B9A5F7}" srcOrd="5" destOrd="0" presId="urn:microsoft.com/office/officeart/2005/8/layout/vList5"/>
    <dgm:cxn modelId="{EC9994C6-AD2B-4AB2-9021-93108F21208B}" type="presParOf" srcId="{AF634808-9A65-4B59-8DBB-3618CBD78F17}" destId="{FEB491D7-4A3B-46DB-99E6-648767E1B41D}" srcOrd="6" destOrd="0" presId="urn:microsoft.com/office/officeart/2005/8/layout/vList5"/>
    <dgm:cxn modelId="{0AACC345-DCF8-418F-962B-D4E1707B8A7F}" type="presParOf" srcId="{FEB491D7-4A3B-46DB-99E6-648767E1B41D}" destId="{B0CC27DE-7DA9-4AC8-8D5F-D467A5E90138}" srcOrd="0" destOrd="0" presId="urn:microsoft.com/office/officeart/2005/8/layout/vList5"/>
    <dgm:cxn modelId="{358A59F9-2843-4550-81A0-0B29E70CB502}" type="presParOf" srcId="{FEB491D7-4A3B-46DB-99E6-648767E1B41D}" destId="{18D92E20-BF35-47A4-AF36-8B0A7372601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81ABF8-AFD6-4B3F-809E-F24C901E5688}" type="doc">
      <dgm:prSet loTypeId="urn:microsoft.com/office/officeart/2005/8/layout/bProcess3" loCatId="process" qsTypeId="urn:microsoft.com/office/officeart/2005/8/quickstyle/simple5" qsCatId="simple" csTypeId="urn:microsoft.com/office/officeart/2005/8/colors/colorful5" csCatId="colorful" phldr="1"/>
      <dgm:spPr/>
      <dgm:t>
        <a:bodyPr/>
        <a:lstStyle/>
        <a:p>
          <a:endParaRPr lang="ru-RU"/>
        </a:p>
      </dgm:t>
    </dgm:pt>
    <dgm:pt modelId="{5AE04DB3-DEDF-4EF9-9CD1-C799C2430A61}">
      <dgm:prSet phldrT="[Текст]" custT="1"/>
      <dgm:spPr/>
      <dgm:t>
        <a:bodyPr/>
        <a:lstStyle/>
        <a:p>
          <a:r>
            <a:rPr lang="ru-RU" sz="2800" b="1" dirty="0" smtClean="0"/>
            <a:t>Складываются предпосылки представлений и подражаний</a:t>
          </a:r>
          <a:endParaRPr lang="ru-RU" sz="2800" b="1" dirty="0"/>
        </a:p>
      </dgm:t>
    </dgm:pt>
    <dgm:pt modelId="{B8CB5B6C-8398-4824-B615-15ABC5FB14AC}" type="parTrans" cxnId="{23D7D352-5183-460E-8FB6-1A3A7B266BED}">
      <dgm:prSet/>
      <dgm:spPr/>
      <dgm:t>
        <a:bodyPr/>
        <a:lstStyle/>
        <a:p>
          <a:endParaRPr lang="ru-RU" sz="2000" b="1"/>
        </a:p>
      </dgm:t>
    </dgm:pt>
    <dgm:pt modelId="{DF61AEF5-EE23-44E3-9B27-ADF2588E7EBF}" type="sibTrans" cxnId="{23D7D352-5183-460E-8FB6-1A3A7B266BED}">
      <dgm:prSet custT="1"/>
      <dgm:spPr/>
      <dgm:t>
        <a:bodyPr/>
        <a:lstStyle/>
        <a:p>
          <a:endParaRPr lang="ru-RU" sz="600" b="1"/>
        </a:p>
      </dgm:t>
    </dgm:pt>
    <dgm:pt modelId="{666EE04E-6AC0-424A-9EF7-25D29027D9D9}">
      <dgm:prSet phldrT="[Текст]" custT="1"/>
      <dgm:spPr/>
      <dgm:t>
        <a:bodyPr/>
        <a:lstStyle/>
        <a:p>
          <a:r>
            <a:rPr lang="ru-RU" sz="2800" b="1" dirty="0" smtClean="0"/>
            <a:t>Воображение проявляется в игре</a:t>
          </a:r>
          <a:endParaRPr lang="ru-RU" sz="2800" b="1" dirty="0"/>
        </a:p>
      </dgm:t>
    </dgm:pt>
    <dgm:pt modelId="{BCE92CD1-30DC-4780-B73C-44A52A13EB25}" type="parTrans" cxnId="{5BA5B400-575A-49C9-A8CE-7D8DD7EA1D8E}">
      <dgm:prSet/>
      <dgm:spPr/>
      <dgm:t>
        <a:bodyPr/>
        <a:lstStyle/>
        <a:p>
          <a:endParaRPr lang="ru-RU" sz="2000" b="1"/>
        </a:p>
      </dgm:t>
    </dgm:pt>
    <dgm:pt modelId="{B66976ED-3038-49D0-A79A-06D372D96C1B}" type="sibTrans" cxnId="{5BA5B400-575A-49C9-A8CE-7D8DD7EA1D8E}">
      <dgm:prSet custT="1"/>
      <dgm:spPr/>
      <dgm:t>
        <a:bodyPr/>
        <a:lstStyle/>
        <a:p>
          <a:endParaRPr lang="ru-RU" sz="600" b="1"/>
        </a:p>
      </dgm:t>
    </dgm:pt>
    <dgm:pt modelId="{871D8430-919E-4AC1-861A-DFA76376AEC5}">
      <dgm:prSet phldrT="[Текст]" custT="1"/>
      <dgm:spPr/>
      <dgm:t>
        <a:bodyPr/>
        <a:lstStyle/>
        <a:p>
          <a:r>
            <a:rPr lang="ru-RU" sz="2800" b="1" dirty="0" smtClean="0"/>
            <a:t>Воображение переходит во внутренний план, не необходимости в наглядной опоре</a:t>
          </a:r>
          <a:endParaRPr lang="ru-RU" sz="2800" b="1" dirty="0"/>
        </a:p>
      </dgm:t>
    </dgm:pt>
    <dgm:pt modelId="{BBB11248-135A-48BE-BC28-29F6DBE33B63}" type="parTrans" cxnId="{4C83C928-7959-4B37-AF4E-2F4A38D78783}">
      <dgm:prSet/>
      <dgm:spPr/>
      <dgm:t>
        <a:bodyPr/>
        <a:lstStyle/>
        <a:p>
          <a:endParaRPr lang="ru-RU" sz="2000" b="1"/>
        </a:p>
      </dgm:t>
    </dgm:pt>
    <dgm:pt modelId="{AAA8B0E5-BB47-482E-A37F-52D68E2343D3}" type="sibTrans" cxnId="{4C83C928-7959-4B37-AF4E-2F4A38D78783}">
      <dgm:prSet/>
      <dgm:spPr/>
      <dgm:t>
        <a:bodyPr/>
        <a:lstStyle/>
        <a:p>
          <a:endParaRPr lang="ru-RU" sz="2000" b="1"/>
        </a:p>
      </dgm:t>
    </dgm:pt>
    <dgm:pt modelId="{2FB1DE6D-9EB1-4DCF-8808-AE909233982B}">
      <dgm:prSet phldrT="[Текст]" custT="1"/>
      <dgm:spPr/>
      <dgm:t>
        <a:bodyPr/>
        <a:lstStyle/>
        <a:p>
          <a:r>
            <a:rPr lang="ru-RU" sz="2800" b="1" smtClean="0"/>
            <a:t>Воображение на опоре реальных предметов и действий с ним</a:t>
          </a:r>
          <a:endParaRPr lang="ru-RU" sz="2800" b="1" dirty="0"/>
        </a:p>
      </dgm:t>
    </dgm:pt>
    <dgm:pt modelId="{9C647FEF-585E-4AC9-B557-89F9B961DD53}" type="parTrans" cxnId="{C548D1F5-AEC8-4286-A6D4-393D0A4A57E2}">
      <dgm:prSet/>
      <dgm:spPr/>
      <dgm:t>
        <a:bodyPr/>
        <a:lstStyle/>
        <a:p>
          <a:endParaRPr lang="ru-RU" sz="2000" b="1"/>
        </a:p>
      </dgm:t>
    </dgm:pt>
    <dgm:pt modelId="{191202C3-E9F2-4430-A3C7-362D1029F3B9}" type="sibTrans" cxnId="{C548D1F5-AEC8-4286-A6D4-393D0A4A57E2}">
      <dgm:prSet custT="1"/>
      <dgm:spPr/>
      <dgm:t>
        <a:bodyPr/>
        <a:lstStyle/>
        <a:p>
          <a:endParaRPr lang="ru-RU" sz="600" b="1"/>
        </a:p>
      </dgm:t>
    </dgm:pt>
    <dgm:pt modelId="{F662FC82-B8E1-47B1-B6A9-41F346A43434}" type="pres">
      <dgm:prSet presAssocID="{BF81ABF8-AFD6-4B3F-809E-F24C901E5688}" presName="Name0" presStyleCnt="0">
        <dgm:presLayoutVars>
          <dgm:dir/>
          <dgm:resizeHandles val="exact"/>
        </dgm:presLayoutVars>
      </dgm:prSet>
      <dgm:spPr/>
      <dgm:t>
        <a:bodyPr/>
        <a:lstStyle/>
        <a:p>
          <a:endParaRPr lang="ru-RU"/>
        </a:p>
      </dgm:t>
    </dgm:pt>
    <dgm:pt modelId="{54659024-4819-4120-A0EC-6793BD1772C8}" type="pres">
      <dgm:prSet presAssocID="{5AE04DB3-DEDF-4EF9-9CD1-C799C2430A61}" presName="node" presStyleLbl="node1" presStyleIdx="0" presStyleCnt="4">
        <dgm:presLayoutVars>
          <dgm:bulletEnabled val="1"/>
        </dgm:presLayoutVars>
      </dgm:prSet>
      <dgm:spPr/>
      <dgm:t>
        <a:bodyPr/>
        <a:lstStyle/>
        <a:p>
          <a:endParaRPr lang="ru-RU"/>
        </a:p>
      </dgm:t>
    </dgm:pt>
    <dgm:pt modelId="{83575A28-C114-476B-9C42-BF67B96C9C68}" type="pres">
      <dgm:prSet presAssocID="{DF61AEF5-EE23-44E3-9B27-ADF2588E7EBF}" presName="sibTrans" presStyleLbl="sibTrans1D1" presStyleIdx="0" presStyleCnt="3"/>
      <dgm:spPr/>
      <dgm:t>
        <a:bodyPr/>
        <a:lstStyle/>
        <a:p>
          <a:endParaRPr lang="ru-RU"/>
        </a:p>
      </dgm:t>
    </dgm:pt>
    <dgm:pt modelId="{BC3A4ED3-1A11-47FF-A033-2621070FE526}" type="pres">
      <dgm:prSet presAssocID="{DF61AEF5-EE23-44E3-9B27-ADF2588E7EBF}" presName="connectorText" presStyleLbl="sibTrans1D1" presStyleIdx="0" presStyleCnt="3"/>
      <dgm:spPr/>
      <dgm:t>
        <a:bodyPr/>
        <a:lstStyle/>
        <a:p>
          <a:endParaRPr lang="ru-RU"/>
        </a:p>
      </dgm:t>
    </dgm:pt>
    <dgm:pt modelId="{BF72FEEF-539C-4944-9C2F-FAFD5633ACF9}" type="pres">
      <dgm:prSet presAssocID="{666EE04E-6AC0-424A-9EF7-25D29027D9D9}" presName="node" presStyleLbl="node1" presStyleIdx="1" presStyleCnt="4" custLinFactNeighborX="1140" custLinFactNeighborY="1542">
        <dgm:presLayoutVars>
          <dgm:bulletEnabled val="1"/>
        </dgm:presLayoutVars>
      </dgm:prSet>
      <dgm:spPr/>
      <dgm:t>
        <a:bodyPr/>
        <a:lstStyle/>
        <a:p>
          <a:endParaRPr lang="ru-RU"/>
        </a:p>
      </dgm:t>
    </dgm:pt>
    <dgm:pt modelId="{CF798398-518B-4CBB-B5CB-FBF1BB6FDB26}" type="pres">
      <dgm:prSet presAssocID="{B66976ED-3038-49D0-A79A-06D372D96C1B}" presName="sibTrans" presStyleLbl="sibTrans1D1" presStyleIdx="1" presStyleCnt="3"/>
      <dgm:spPr/>
      <dgm:t>
        <a:bodyPr/>
        <a:lstStyle/>
        <a:p>
          <a:endParaRPr lang="ru-RU"/>
        </a:p>
      </dgm:t>
    </dgm:pt>
    <dgm:pt modelId="{C9DFAB6A-E37A-42C4-AED8-0152080962A4}" type="pres">
      <dgm:prSet presAssocID="{B66976ED-3038-49D0-A79A-06D372D96C1B}" presName="connectorText" presStyleLbl="sibTrans1D1" presStyleIdx="1" presStyleCnt="3"/>
      <dgm:spPr/>
      <dgm:t>
        <a:bodyPr/>
        <a:lstStyle/>
        <a:p>
          <a:endParaRPr lang="ru-RU"/>
        </a:p>
      </dgm:t>
    </dgm:pt>
    <dgm:pt modelId="{76EB50C6-3142-456C-867A-D264F46B87DF}" type="pres">
      <dgm:prSet presAssocID="{2FB1DE6D-9EB1-4DCF-8808-AE909233982B}" presName="node" presStyleLbl="node1" presStyleIdx="2" presStyleCnt="4">
        <dgm:presLayoutVars>
          <dgm:bulletEnabled val="1"/>
        </dgm:presLayoutVars>
      </dgm:prSet>
      <dgm:spPr/>
      <dgm:t>
        <a:bodyPr/>
        <a:lstStyle/>
        <a:p>
          <a:endParaRPr lang="ru-RU"/>
        </a:p>
      </dgm:t>
    </dgm:pt>
    <dgm:pt modelId="{2206A0DA-4CB5-4C5E-BA0E-EA7A1510ED46}" type="pres">
      <dgm:prSet presAssocID="{191202C3-E9F2-4430-A3C7-362D1029F3B9}" presName="sibTrans" presStyleLbl="sibTrans1D1" presStyleIdx="2" presStyleCnt="3"/>
      <dgm:spPr/>
      <dgm:t>
        <a:bodyPr/>
        <a:lstStyle/>
        <a:p>
          <a:endParaRPr lang="ru-RU"/>
        </a:p>
      </dgm:t>
    </dgm:pt>
    <dgm:pt modelId="{CD1C33FD-87BF-4EC6-84F3-4A0F0A722F05}" type="pres">
      <dgm:prSet presAssocID="{191202C3-E9F2-4430-A3C7-362D1029F3B9}" presName="connectorText" presStyleLbl="sibTrans1D1" presStyleIdx="2" presStyleCnt="3"/>
      <dgm:spPr/>
      <dgm:t>
        <a:bodyPr/>
        <a:lstStyle/>
        <a:p>
          <a:endParaRPr lang="ru-RU"/>
        </a:p>
      </dgm:t>
    </dgm:pt>
    <dgm:pt modelId="{790DDE69-D89B-4BE7-B3CB-4F7B46C109F5}" type="pres">
      <dgm:prSet presAssocID="{871D8430-919E-4AC1-861A-DFA76376AEC5}" presName="node" presStyleLbl="node1" presStyleIdx="3" presStyleCnt="4">
        <dgm:presLayoutVars>
          <dgm:bulletEnabled val="1"/>
        </dgm:presLayoutVars>
      </dgm:prSet>
      <dgm:spPr/>
      <dgm:t>
        <a:bodyPr/>
        <a:lstStyle/>
        <a:p>
          <a:endParaRPr lang="ru-RU"/>
        </a:p>
      </dgm:t>
    </dgm:pt>
  </dgm:ptLst>
  <dgm:cxnLst>
    <dgm:cxn modelId="{C548D1F5-AEC8-4286-A6D4-393D0A4A57E2}" srcId="{BF81ABF8-AFD6-4B3F-809E-F24C901E5688}" destId="{2FB1DE6D-9EB1-4DCF-8808-AE909233982B}" srcOrd="2" destOrd="0" parTransId="{9C647FEF-585E-4AC9-B557-89F9B961DD53}" sibTransId="{191202C3-E9F2-4430-A3C7-362D1029F3B9}"/>
    <dgm:cxn modelId="{5BA5B400-575A-49C9-A8CE-7D8DD7EA1D8E}" srcId="{BF81ABF8-AFD6-4B3F-809E-F24C901E5688}" destId="{666EE04E-6AC0-424A-9EF7-25D29027D9D9}" srcOrd="1" destOrd="0" parTransId="{BCE92CD1-30DC-4780-B73C-44A52A13EB25}" sibTransId="{B66976ED-3038-49D0-A79A-06D372D96C1B}"/>
    <dgm:cxn modelId="{FCDE1FF8-1489-4961-BC16-5EF2302E8848}" type="presOf" srcId="{BF81ABF8-AFD6-4B3F-809E-F24C901E5688}" destId="{F662FC82-B8E1-47B1-B6A9-41F346A43434}" srcOrd="0" destOrd="0" presId="urn:microsoft.com/office/officeart/2005/8/layout/bProcess3"/>
    <dgm:cxn modelId="{02AA5D04-F444-47F9-9CBD-B44D838F82D8}" type="presOf" srcId="{DF61AEF5-EE23-44E3-9B27-ADF2588E7EBF}" destId="{BC3A4ED3-1A11-47FF-A033-2621070FE526}" srcOrd="1" destOrd="0" presId="urn:microsoft.com/office/officeart/2005/8/layout/bProcess3"/>
    <dgm:cxn modelId="{D4C1AF25-6F13-46D4-8044-3D2C6341CD3C}" type="presOf" srcId="{191202C3-E9F2-4430-A3C7-362D1029F3B9}" destId="{CD1C33FD-87BF-4EC6-84F3-4A0F0A722F05}" srcOrd="1" destOrd="0" presId="urn:microsoft.com/office/officeart/2005/8/layout/bProcess3"/>
    <dgm:cxn modelId="{7C48B025-51C1-4CCC-BF54-A7F321EDE66A}" type="presOf" srcId="{B66976ED-3038-49D0-A79A-06D372D96C1B}" destId="{CF798398-518B-4CBB-B5CB-FBF1BB6FDB26}" srcOrd="0" destOrd="0" presId="urn:microsoft.com/office/officeart/2005/8/layout/bProcess3"/>
    <dgm:cxn modelId="{C1BCCADE-208C-4DCE-A371-90EDF01E4D42}" type="presOf" srcId="{666EE04E-6AC0-424A-9EF7-25D29027D9D9}" destId="{BF72FEEF-539C-4944-9C2F-FAFD5633ACF9}" srcOrd="0" destOrd="0" presId="urn:microsoft.com/office/officeart/2005/8/layout/bProcess3"/>
    <dgm:cxn modelId="{8F5A0479-DBC2-459A-8B34-514AC876CB38}" type="presOf" srcId="{DF61AEF5-EE23-44E3-9B27-ADF2588E7EBF}" destId="{83575A28-C114-476B-9C42-BF67B96C9C68}" srcOrd="0" destOrd="0" presId="urn:microsoft.com/office/officeart/2005/8/layout/bProcess3"/>
    <dgm:cxn modelId="{07924DF6-CB20-4253-A86E-3CEBB3C72D9F}" type="presOf" srcId="{B66976ED-3038-49D0-A79A-06D372D96C1B}" destId="{C9DFAB6A-E37A-42C4-AED8-0152080962A4}" srcOrd="1" destOrd="0" presId="urn:microsoft.com/office/officeart/2005/8/layout/bProcess3"/>
    <dgm:cxn modelId="{BAA55954-1A60-4EE1-89BD-E0ACB67D0017}" type="presOf" srcId="{191202C3-E9F2-4430-A3C7-362D1029F3B9}" destId="{2206A0DA-4CB5-4C5E-BA0E-EA7A1510ED46}" srcOrd="0" destOrd="0" presId="urn:microsoft.com/office/officeart/2005/8/layout/bProcess3"/>
    <dgm:cxn modelId="{23D7D352-5183-460E-8FB6-1A3A7B266BED}" srcId="{BF81ABF8-AFD6-4B3F-809E-F24C901E5688}" destId="{5AE04DB3-DEDF-4EF9-9CD1-C799C2430A61}" srcOrd="0" destOrd="0" parTransId="{B8CB5B6C-8398-4824-B615-15ABC5FB14AC}" sibTransId="{DF61AEF5-EE23-44E3-9B27-ADF2588E7EBF}"/>
    <dgm:cxn modelId="{4C83C928-7959-4B37-AF4E-2F4A38D78783}" srcId="{BF81ABF8-AFD6-4B3F-809E-F24C901E5688}" destId="{871D8430-919E-4AC1-861A-DFA76376AEC5}" srcOrd="3" destOrd="0" parTransId="{BBB11248-135A-48BE-BC28-29F6DBE33B63}" sibTransId="{AAA8B0E5-BB47-482E-A37F-52D68E2343D3}"/>
    <dgm:cxn modelId="{C9755404-3E89-4BDF-9077-50196679163F}" type="presOf" srcId="{871D8430-919E-4AC1-861A-DFA76376AEC5}" destId="{790DDE69-D89B-4BE7-B3CB-4F7B46C109F5}" srcOrd="0" destOrd="0" presId="urn:microsoft.com/office/officeart/2005/8/layout/bProcess3"/>
    <dgm:cxn modelId="{B67C2BAC-6DF7-4E81-947A-76282B7767DF}" type="presOf" srcId="{5AE04DB3-DEDF-4EF9-9CD1-C799C2430A61}" destId="{54659024-4819-4120-A0EC-6793BD1772C8}" srcOrd="0" destOrd="0" presId="urn:microsoft.com/office/officeart/2005/8/layout/bProcess3"/>
    <dgm:cxn modelId="{D7D9D6ED-5AED-4EE5-B1AA-F7823A32A995}" type="presOf" srcId="{2FB1DE6D-9EB1-4DCF-8808-AE909233982B}" destId="{76EB50C6-3142-456C-867A-D264F46B87DF}" srcOrd="0" destOrd="0" presId="urn:microsoft.com/office/officeart/2005/8/layout/bProcess3"/>
    <dgm:cxn modelId="{2F4B1E6A-E5D9-4B11-8016-D359CC5A14C1}" type="presParOf" srcId="{F662FC82-B8E1-47B1-B6A9-41F346A43434}" destId="{54659024-4819-4120-A0EC-6793BD1772C8}" srcOrd="0" destOrd="0" presId="urn:microsoft.com/office/officeart/2005/8/layout/bProcess3"/>
    <dgm:cxn modelId="{AE41B251-F7BE-4BE3-93F2-CE23785C108E}" type="presParOf" srcId="{F662FC82-B8E1-47B1-B6A9-41F346A43434}" destId="{83575A28-C114-476B-9C42-BF67B96C9C68}" srcOrd="1" destOrd="0" presId="urn:microsoft.com/office/officeart/2005/8/layout/bProcess3"/>
    <dgm:cxn modelId="{FBCF53BB-9360-4BAC-AC22-2AB64A350905}" type="presParOf" srcId="{83575A28-C114-476B-9C42-BF67B96C9C68}" destId="{BC3A4ED3-1A11-47FF-A033-2621070FE526}" srcOrd="0" destOrd="0" presId="urn:microsoft.com/office/officeart/2005/8/layout/bProcess3"/>
    <dgm:cxn modelId="{7E612AA8-4ACF-43A0-8FFD-E5F4563EA7AA}" type="presParOf" srcId="{F662FC82-B8E1-47B1-B6A9-41F346A43434}" destId="{BF72FEEF-539C-4944-9C2F-FAFD5633ACF9}" srcOrd="2" destOrd="0" presId="urn:microsoft.com/office/officeart/2005/8/layout/bProcess3"/>
    <dgm:cxn modelId="{1677FF02-75C5-4258-89A2-F05763158BA6}" type="presParOf" srcId="{F662FC82-B8E1-47B1-B6A9-41F346A43434}" destId="{CF798398-518B-4CBB-B5CB-FBF1BB6FDB26}" srcOrd="3" destOrd="0" presId="urn:microsoft.com/office/officeart/2005/8/layout/bProcess3"/>
    <dgm:cxn modelId="{7838D98D-ACB3-42EF-869D-C8D1DECDB5F4}" type="presParOf" srcId="{CF798398-518B-4CBB-B5CB-FBF1BB6FDB26}" destId="{C9DFAB6A-E37A-42C4-AED8-0152080962A4}" srcOrd="0" destOrd="0" presId="urn:microsoft.com/office/officeart/2005/8/layout/bProcess3"/>
    <dgm:cxn modelId="{4EFA0017-C301-4786-B875-FF7BD4A2923E}" type="presParOf" srcId="{F662FC82-B8E1-47B1-B6A9-41F346A43434}" destId="{76EB50C6-3142-456C-867A-D264F46B87DF}" srcOrd="4" destOrd="0" presId="urn:microsoft.com/office/officeart/2005/8/layout/bProcess3"/>
    <dgm:cxn modelId="{CACDEEFF-050C-4C64-9F05-EB826774416D}" type="presParOf" srcId="{F662FC82-B8E1-47B1-B6A9-41F346A43434}" destId="{2206A0DA-4CB5-4C5E-BA0E-EA7A1510ED46}" srcOrd="5" destOrd="0" presId="urn:microsoft.com/office/officeart/2005/8/layout/bProcess3"/>
    <dgm:cxn modelId="{61592E4E-3019-4D41-AD9B-0052816E394B}" type="presParOf" srcId="{2206A0DA-4CB5-4C5E-BA0E-EA7A1510ED46}" destId="{CD1C33FD-87BF-4EC6-84F3-4A0F0A722F05}" srcOrd="0" destOrd="0" presId="urn:microsoft.com/office/officeart/2005/8/layout/bProcess3"/>
    <dgm:cxn modelId="{3A3668D5-0220-425C-A3E3-479299B220C0}" type="presParOf" srcId="{F662FC82-B8E1-47B1-B6A9-41F346A43434}" destId="{790DDE69-D89B-4BE7-B3CB-4F7B46C109F5}"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81ABF8-AFD6-4B3F-809E-F24C901E5688}" type="doc">
      <dgm:prSet loTypeId="urn:microsoft.com/office/officeart/2005/8/layout/bProcess3" loCatId="process" qsTypeId="urn:microsoft.com/office/officeart/2005/8/quickstyle/simple5" qsCatId="simple" csTypeId="urn:microsoft.com/office/officeart/2005/8/colors/colorful4" csCatId="colorful" phldr="1"/>
      <dgm:spPr/>
      <dgm:t>
        <a:bodyPr/>
        <a:lstStyle/>
        <a:p>
          <a:endParaRPr lang="ru-RU"/>
        </a:p>
      </dgm:t>
    </dgm:pt>
    <dgm:pt modelId="{5AE04DB3-DEDF-4EF9-9CD1-C799C2430A61}">
      <dgm:prSet phldrT="[Текст]" custT="1"/>
      <dgm:spPr/>
      <dgm:t>
        <a:bodyPr/>
        <a:lstStyle/>
        <a:p>
          <a:r>
            <a:rPr lang="ru-RU" sz="2600" b="1" dirty="0" smtClean="0"/>
            <a:t>Воображение произвольное, предполагает создание замысла, его планирование и реализацию</a:t>
          </a:r>
          <a:endParaRPr lang="ru-RU" sz="2600" b="1" dirty="0"/>
        </a:p>
      </dgm:t>
    </dgm:pt>
    <dgm:pt modelId="{B8CB5B6C-8398-4824-B615-15ABC5FB14AC}" type="parTrans" cxnId="{23D7D352-5183-460E-8FB6-1A3A7B266BED}">
      <dgm:prSet/>
      <dgm:spPr/>
      <dgm:t>
        <a:bodyPr/>
        <a:lstStyle/>
        <a:p>
          <a:endParaRPr lang="ru-RU" sz="2000" b="1"/>
        </a:p>
      </dgm:t>
    </dgm:pt>
    <dgm:pt modelId="{DF61AEF5-EE23-44E3-9B27-ADF2588E7EBF}" type="sibTrans" cxnId="{23D7D352-5183-460E-8FB6-1A3A7B266BED}">
      <dgm:prSet custT="1"/>
      <dgm:spPr/>
      <dgm:t>
        <a:bodyPr/>
        <a:lstStyle/>
        <a:p>
          <a:endParaRPr lang="ru-RU" sz="600" b="1"/>
        </a:p>
      </dgm:t>
    </dgm:pt>
    <dgm:pt modelId="{666EE04E-6AC0-424A-9EF7-25D29027D9D9}">
      <dgm:prSet phldrT="[Текст]" custT="1"/>
      <dgm:spPr/>
      <dgm:t>
        <a:bodyPr/>
        <a:lstStyle/>
        <a:p>
          <a:r>
            <a:rPr lang="ru-RU" sz="2800" b="1" dirty="0" smtClean="0"/>
            <a:t>Ребенок осваивает приемы, средства создания образов</a:t>
          </a:r>
          <a:endParaRPr lang="ru-RU" sz="2800" b="1" dirty="0"/>
        </a:p>
      </dgm:t>
    </dgm:pt>
    <dgm:pt modelId="{BCE92CD1-30DC-4780-B73C-44A52A13EB25}" type="parTrans" cxnId="{5BA5B400-575A-49C9-A8CE-7D8DD7EA1D8E}">
      <dgm:prSet/>
      <dgm:spPr/>
      <dgm:t>
        <a:bodyPr/>
        <a:lstStyle/>
        <a:p>
          <a:endParaRPr lang="ru-RU" sz="2000" b="1"/>
        </a:p>
      </dgm:t>
    </dgm:pt>
    <dgm:pt modelId="{B66976ED-3038-49D0-A79A-06D372D96C1B}" type="sibTrans" cxnId="{5BA5B400-575A-49C9-A8CE-7D8DD7EA1D8E}">
      <dgm:prSet custT="1"/>
      <dgm:spPr/>
      <dgm:t>
        <a:bodyPr/>
        <a:lstStyle/>
        <a:p>
          <a:endParaRPr lang="ru-RU" sz="600" b="1"/>
        </a:p>
      </dgm:t>
    </dgm:pt>
    <dgm:pt modelId="{2FB1DE6D-9EB1-4DCF-8808-AE909233982B}">
      <dgm:prSet phldrT="[Текст]" custT="1"/>
      <dgm:spPr/>
      <dgm:t>
        <a:bodyPr/>
        <a:lstStyle/>
        <a:p>
          <a:r>
            <a:rPr lang="ru-RU" sz="2800" b="1" dirty="0" smtClean="0"/>
            <a:t>Становится особой деятельность, превращаясь в фантазию</a:t>
          </a:r>
          <a:endParaRPr lang="ru-RU" sz="2800" b="1" dirty="0"/>
        </a:p>
      </dgm:t>
    </dgm:pt>
    <dgm:pt modelId="{9C647FEF-585E-4AC9-B557-89F9B961DD53}" type="parTrans" cxnId="{C548D1F5-AEC8-4286-A6D4-393D0A4A57E2}">
      <dgm:prSet/>
      <dgm:spPr/>
      <dgm:t>
        <a:bodyPr/>
        <a:lstStyle/>
        <a:p>
          <a:endParaRPr lang="ru-RU" sz="2000" b="1"/>
        </a:p>
      </dgm:t>
    </dgm:pt>
    <dgm:pt modelId="{191202C3-E9F2-4430-A3C7-362D1029F3B9}" type="sibTrans" cxnId="{C548D1F5-AEC8-4286-A6D4-393D0A4A57E2}">
      <dgm:prSet custT="1"/>
      <dgm:spPr/>
      <dgm:t>
        <a:bodyPr/>
        <a:lstStyle/>
        <a:p>
          <a:endParaRPr lang="ru-RU" sz="600" b="1"/>
        </a:p>
      </dgm:t>
    </dgm:pt>
    <dgm:pt modelId="{F662FC82-B8E1-47B1-B6A9-41F346A43434}" type="pres">
      <dgm:prSet presAssocID="{BF81ABF8-AFD6-4B3F-809E-F24C901E5688}" presName="Name0" presStyleCnt="0">
        <dgm:presLayoutVars>
          <dgm:dir/>
          <dgm:resizeHandles val="exact"/>
        </dgm:presLayoutVars>
      </dgm:prSet>
      <dgm:spPr/>
      <dgm:t>
        <a:bodyPr/>
        <a:lstStyle/>
        <a:p>
          <a:endParaRPr lang="ru-RU"/>
        </a:p>
      </dgm:t>
    </dgm:pt>
    <dgm:pt modelId="{54659024-4819-4120-A0EC-6793BD1772C8}" type="pres">
      <dgm:prSet presAssocID="{5AE04DB3-DEDF-4EF9-9CD1-C799C2430A61}" presName="node" presStyleLbl="node1" presStyleIdx="0" presStyleCnt="3">
        <dgm:presLayoutVars>
          <dgm:bulletEnabled val="1"/>
        </dgm:presLayoutVars>
      </dgm:prSet>
      <dgm:spPr/>
      <dgm:t>
        <a:bodyPr/>
        <a:lstStyle/>
        <a:p>
          <a:endParaRPr lang="ru-RU"/>
        </a:p>
      </dgm:t>
    </dgm:pt>
    <dgm:pt modelId="{83575A28-C114-476B-9C42-BF67B96C9C68}" type="pres">
      <dgm:prSet presAssocID="{DF61AEF5-EE23-44E3-9B27-ADF2588E7EBF}" presName="sibTrans" presStyleLbl="sibTrans1D1" presStyleIdx="0" presStyleCnt="2"/>
      <dgm:spPr/>
      <dgm:t>
        <a:bodyPr/>
        <a:lstStyle/>
        <a:p>
          <a:endParaRPr lang="ru-RU"/>
        </a:p>
      </dgm:t>
    </dgm:pt>
    <dgm:pt modelId="{BC3A4ED3-1A11-47FF-A033-2621070FE526}" type="pres">
      <dgm:prSet presAssocID="{DF61AEF5-EE23-44E3-9B27-ADF2588E7EBF}" presName="connectorText" presStyleLbl="sibTrans1D1" presStyleIdx="0" presStyleCnt="2"/>
      <dgm:spPr/>
      <dgm:t>
        <a:bodyPr/>
        <a:lstStyle/>
        <a:p>
          <a:endParaRPr lang="ru-RU"/>
        </a:p>
      </dgm:t>
    </dgm:pt>
    <dgm:pt modelId="{BF72FEEF-539C-4944-9C2F-FAFD5633ACF9}" type="pres">
      <dgm:prSet presAssocID="{666EE04E-6AC0-424A-9EF7-25D29027D9D9}" presName="node" presStyleLbl="node1" presStyleIdx="1" presStyleCnt="3" custLinFactNeighborX="1140" custLinFactNeighborY="1542">
        <dgm:presLayoutVars>
          <dgm:bulletEnabled val="1"/>
        </dgm:presLayoutVars>
      </dgm:prSet>
      <dgm:spPr/>
      <dgm:t>
        <a:bodyPr/>
        <a:lstStyle/>
        <a:p>
          <a:endParaRPr lang="ru-RU"/>
        </a:p>
      </dgm:t>
    </dgm:pt>
    <dgm:pt modelId="{CF798398-518B-4CBB-B5CB-FBF1BB6FDB26}" type="pres">
      <dgm:prSet presAssocID="{B66976ED-3038-49D0-A79A-06D372D96C1B}" presName="sibTrans" presStyleLbl="sibTrans1D1" presStyleIdx="1" presStyleCnt="2"/>
      <dgm:spPr/>
      <dgm:t>
        <a:bodyPr/>
        <a:lstStyle/>
        <a:p>
          <a:endParaRPr lang="ru-RU"/>
        </a:p>
      </dgm:t>
    </dgm:pt>
    <dgm:pt modelId="{C9DFAB6A-E37A-42C4-AED8-0152080962A4}" type="pres">
      <dgm:prSet presAssocID="{B66976ED-3038-49D0-A79A-06D372D96C1B}" presName="connectorText" presStyleLbl="sibTrans1D1" presStyleIdx="1" presStyleCnt="2"/>
      <dgm:spPr/>
      <dgm:t>
        <a:bodyPr/>
        <a:lstStyle/>
        <a:p>
          <a:endParaRPr lang="ru-RU"/>
        </a:p>
      </dgm:t>
    </dgm:pt>
    <dgm:pt modelId="{76EB50C6-3142-456C-867A-D264F46B87DF}" type="pres">
      <dgm:prSet presAssocID="{2FB1DE6D-9EB1-4DCF-8808-AE909233982B}" presName="node" presStyleLbl="node1" presStyleIdx="2" presStyleCnt="3" custLinFactNeighborX="58187" custLinFactNeighborY="-12461">
        <dgm:presLayoutVars>
          <dgm:bulletEnabled val="1"/>
        </dgm:presLayoutVars>
      </dgm:prSet>
      <dgm:spPr/>
      <dgm:t>
        <a:bodyPr/>
        <a:lstStyle/>
        <a:p>
          <a:endParaRPr lang="ru-RU"/>
        </a:p>
      </dgm:t>
    </dgm:pt>
  </dgm:ptLst>
  <dgm:cxnLst>
    <dgm:cxn modelId="{05B9BFCD-DC67-451C-98F9-E4786581EB7E}" type="presOf" srcId="{BF81ABF8-AFD6-4B3F-809E-F24C901E5688}" destId="{F662FC82-B8E1-47B1-B6A9-41F346A43434}" srcOrd="0" destOrd="0" presId="urn:microsoft.com/office/officeart/2005/8/layout/bProcess3"/>
    <dgm:cxn modelId="{1ABD2171-6BE3-49FF-B667-D11366403850}" type="presOf" srcId="{DF61AEF5-EE23-44E3-9B27-ADF2588E7EBF}" destId="{83575A28-C114-476B-9C42-BF67B96C9C68}" srcOrd="0" destOrd="0" presId="urn:microsoft.com/office/officeart/2005/8/layout/bProcess3"/>
    <dgm:cxn modelId="{484D2134-153D-43C3-A196-BB516894B7D1}" type="presOf" srcId="{B66976ED-3038-49D0-A79A-06D372D96C1B}" destId="{C9DFAB6A-E37A-42C4-AED8-0152080962A4}" srcOrd="1" destOrd="0" presId="urn:microsoft.com/office/officeart/2005/8/layout/bProcess3"/>
    <dgm:cxn modelId="{C548D1F5-AEC8-4286-A6D4-393D0A4A57E2}" srcId="{BF81ABF8-AFD6-4B3F-809E-F24C901E5688}" destId="{2FB1DE6D-9EB1-4DCF-8808-AE909233982B}" srcOrd="2" destOrd="0" parTransId="{9C647FEF-585E-4AC9-B557-89F9B961DD53}" sibTransId="{191202C3-E9F2-4430-A3C7-362D1029F3B9}"/>
    <dgm:cxn modelId="{1AA9CBC4-D846-4124-8B14-60CBEE52EFCF}" type="presOf" srcId="{5AE04DB3-DEDF-4EF9-9CD1-C799C2430A61}" destId="{54659024-4819-4120-A0EC-6793BD1772C8}" srcOrd="0" destOrd="0" presId="urn:microsoft.com/office/officeart/2005/8/layout/bProcess3"/>
    <dgm:cxn modelId="{13B28487-B58F-4107-868D-F9DDF734B302}" type="presOf" srcId="{666EE04E-6AC0-424A-9EF7-25D29027D9D9}" destId="{BF72FEEF-539C-4944-9C2F-FAFD5633ACF9}" srcOrd="0" destOrd="0" presId="urn:microsoft.com/office/officeart/2005/8/layout/bProcess3"/>
    <dgm:cxn modelId="{654E6F00-59D9-4FAF-B36C-774A412C8DFE}" type="presOf" srcId="{DF61AEF5-EE23-44E3-9B27-ADF2588E7EBF}" destId="{BC3A4ED3-1A11-47FF-A033-2621070FE526}" srcOrd="1" destOrd="0" presId="urn:microsoft.com/office/officeart/2005/8/layout/bProcess3"/>
    <dgm:cxn modelId="{925B0463-4872-432F-8C66-3DCAA080CEAD}" type="presOf" srcId="{2FB1DE6D-9EB1-4DCF-8808-AE909233982B}" destId="{76EB50C6-3142-456C-867A-D264F46B87DF}" srcOrd="0" destOrd="0" presId="urn:microsoft.com/office/officeart/2005/8/layout/bProcess3"/>
    <dgm:cxn modelId="{C1A2130D-64B1-4239-962C-DF6F93E7CBB9}" type="presOf" srcId="{B66976ED-3038-49D0-A79A-06D372D96C1B}" destId="{CF798398-518B-4CBB-B5CB-FBF1BB6FDB26}" srcOrd="0" destOrd="0" presId="urn:microsoft.com/office/officeart/2005/8/layout/bProcess3"/>
    <dgm:cxn modelId="{23D7D352-5183-460E-8FB6-1A3A7B266BED}" srcId="{BF81ABF8-AFD6-4B3F-809E-F24C901E5688}" destId="{5AE04DB3-DEDF-4EF9-9CD1-C799C2430A61}" srcOrd="0" destOrd="0" parTransId="{B8CB5B6C-8398-4824-B615-15ABC5FB14AC}" sibTransId="{DF61AEF5-EE23-44E3-9B27-ADF2588E7EBF}"/>
    <dgm:cxn modelId="{5BA5B400-575A-49C9-A8CE-7D8DD7EA1D8E}" srcId="{BF81ABF8-AFD6-4B3F-809E-F24C901E5688}" destId="{666EE04E-6AC0-424A-9EF7-25D29027D9D9}" srcOrd="1" destOrd="0" parTransId="{BCE92CD1-30DC-4780-B73C-44A52A13EB25}" sibTransId="{B66976ED-3038-49D0-A79A-06D372D96C1B}"/>
    <dgm:cxn modelId="{5BAAD70E-27F5-49B7-83B2-F0C6F4C0FF94}" type="presParOf" srcId="{F662FC82-B8E1-47B1-B6A9-41F346A43434}" destId="{54659024-4819-4120-A0EC-6793BD1772C8}" srcOrd="0" destOrd="0" presId="urn:microsoft.com/office/officeart/2005/8/layout/bProcess3"/>
    <dgm:cxn modelId="{92C66FC7-FFE7-4669-B817-235C6DFB388A}" type="presParOf" srcId="{F662FC82-B8E1-47B1-B6A9-41F346A43434}" destId="{83575A28-C114-476B-9C42-BF67B96C9C68}" srcOrd="1" destOrd="0" presId="urn:microsoft.com/office/officeart/2005/8/layout/bProcess3"/>
    <dgm:cxn modelId="{E2947189-C7DF-4877-88F2-77E5569BAC5F}" type="presParOf" srcId="{83575A28-C114-476B-9C42-BF67B96C9C68}" destId="{BC3A4ED3-1A11-47FF-A033-2621070FE526}" srcOrd="0" destOrd="0" presId="urn:microsoft.com/office/officeart/2005/8/layout/bProcess3"/>
    <dgm:cxn modelId="{31451215-7F54-4605-9C99-8B07DDD668F6}" type="presParOf" srcId="{F662FC82-B8E1-47B1-B6A9-41F346A43434}" destId="{BF72FEEF-539C-4944-9C2F-FAFD5633ACF9}" srcOrd="2" destOrd="0" presId="urn:microsoft.com/office/officeart/2005/8/layout/bProcess3"/>
    <dgm:cxn modelId="{50CC6E82-9948-4AD6-AE8E-E9A85140244A}" type="presParOf" srcId="{F662FC82-B8E1-47B1-B6A9-41F346A43434}" destId="{CF798398-518B-4CBB-B5CB-FBF1BB6FDB26}" srcOrd="3" destOrd="0" presId="urn:microsoft.com/office/officeart/2005/8/layout/bProcess3"/>
    <dgm:cxn modelId="{189C6C52-6F9F-44AF-8ACD-546E01B34B8A}" type="presParOf" srcId="{CF798398-518B-4CBB-B5CB-FBF1BB6FDB26}" destId="{C9DFAB6A-E37A-42C4-AED8-0152080962A4}" srcOrd="0" destOrd="0" presId="urn:microsoft.com/office/officeart/2005/8/layout/bProcess3"/>
    <dgm:cxn modelId="{C9C4B853-6B85-4CDA-B778-05A29405BF7A}" type="presParOf" srcId="{F662FC82-B8E1-47B1-B6A9-41F346A43434}" destId="{76EB50C6-3142-456C-867A-D264F46B87DF}" srcOrd="4"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A18030-CFFB-4264-8E7E-2905C3D0B6D3}" type="doc">
      <dgm:prSet loTypeId="urn:microsoft.com/office/officeart/2005/8/layout/pList2#1" loCatId="list" qsTypeId="urn:microsoft.com/office/officeart/2005/8/quickstyle/simple5" qsCatId="simple" csTypeId="urn:microsoft.com/office/officeart/2005/8/colors/colorful5" csCatId="colorful" phldr="1"/>
      <dgm:spPr/>
    </dgm:pt>
    <dgm:pt modelId="{A7F1F978-E55F-429C-8346-2BA56446A4E6}">
      <dgm:prSet phldrT="[Текст]" custT="1"/>
      <dgm:spPr/>
      <dgm:t>
        <a:bodyPr/>
        <a:lstStyle/>
        <a:p>
          <a:r>
            <a:rPr lang="ru-RU" sz="2000" b="1" i="0" dirty="0" smtClean="0"/>
            <a:t>воссоздание объективной реальности, достраивание целостной картины мира, получение новых впечатлений. С помощью воображения дети могут творчески овладевать схемам и смыслами человеческих действий, строить целостный образ какого – либо события или явления.</a:t>
          </a:r>
          <a:endParaRPr lang="ru-RU" sz="2000" b="1" i="0" dirty="0"/>
        </a:p>
      </dgm:t>
    </dgm:pt>
    <dgm:pt modelId="{0FADFD03-3146-430B-8C84-25B2942D4734}" type="parTrans" cxnId="{49838781-873E-4CE2-B986-1F47DB4F39ED}">
      <dgm:prSet/>
      <dgm:spPr/>
      <dgm:t>
        <a:bodyPr/>
        <a:lstStyle/>
        <a:p>
          <a:endParaRPr lang="ru-RU"/>
        </a:p>
      </dgm:t>
    </dgm:pt>
    <dgm:pt modelId="{085EA0AA-C92E-4450-8BD0-0FA581EA6A6B}" type="sibTrans" cxnId="{49838781-873E-4CE2-B986-1F47DB4F39ED}">
      <dgm:prSet/>
      <dgm:spPr/>
      <dgm:t>
        <a:bodyPr/>
        <a:lstStyle/>
        <a:p>
          <a:endParaRPr lang="ru-RU"/>
        </a:p>
      </dgm:t>
    </dgm:pt>
    <dgm:pt modelId="{D9DEE050-C72F-478B-AED3-C5F9D1B5433D}">
      <dgm:prSet custT="1"/>
      <dgm:spPr/>
      <dgm:t>
        <a:bodyPr/>
        <a:lstStyle/>
        <a:p>
          <a:r>
            <a:rPr lang="ru-RU" sz="1900" b="1" dirty="0" smtClean="0"/>
            <a:t>утверждение и защита своего Я. Осуществляться через многократное воспроизведение (или проигрывание) травмирующих воздействий или ситуаций ребенок как бы отстраняется от них, начинает видеть их со стороны; дети создают воображаемые ситуации, в которых они могут утвердить себя – чувствуют себя сильными, смелыми, ловкими.</a:t>
          </a:r>
          <a:endParaRPr lang="ru-RU" sz="1900" dirty="0"/>
        </a:p>
      </dgm:t>
    </dgm:pt>
    <dgm:pt modelId="{0BAE1A0F-6B32-4908-B265-AA8B0B2F1227}" type="parTrans" cxnId="{9B45F7FC-9A2B-41E6-B29F-74E91B2CC86B}">
      <dgm:prSet/>
      <dgm:spPr/>
      <dgm:t>
        <a:bodyPr/>
        <a:lstStyle/>
        <a:p>
          <a:endParaRPr lang="ru-RU"/>
        </a:p>
      </dgm:t>
    </dgm:pt>
    <dgm:pt modelId="{050B33A5-89D3-45BD-BDFA-8753C8FF503F}" type="sibTrans" cxnId="{9B45F7FC-9A2B-41E6-B29F-74E91B2CC86B}">
      <dgm:prSet/>
      <dgm:spPr/>
      <dgm:t>
        <a:bodyPr/>
        <a:lstStyle/>
        <a:p>
          <a:endParaRPr lang="ru-RU"/>
        </a:p>
      </dgm:t>
    </dgm:pt>
    <dgm:pt modelId="{5C67001A-E24F-41F0-A63D-9919292D0E74}" type="pres">
      <dgm:prSet presAssocID="{BEA18030-CFFB-4264-8E7E-2905C3D0B6D3}" presName="Name0" presStyleCnt="0">
        <dgm:presLayoutVars>
          <dgm:dir/>
          <dgm:resizeHandles val="exact"/>
        </dgm:presLayoutVars>
      </dgm:prSet>
      <dgm:spPr/>
    </dgm:pt>
    <dgm:pt modelId="{D1766E4F-5999-40B8-BC00-3CF20FB4A241}" type="pres">
      <dgm:prSet presAssocID="{BEA18030-CFFB-4264-8E7E-2905C3D0B6D3}" presName="bkgdShp" presStyleLbl="alignAccFollowNode1" presStyleIdx="0" presStyleCnt="1" custScaleY="65242"/>
      <dgm:spPr/>
    </dgm:pt>
    <dgm:pt modelId="{80653744-B7CD-4F79-86D5-B080D68EBB1C}" type="pres">
      <dgm:prSet presAssocID="{BEA18030-CFFB-4264-8E7E-2905C3D0B6D3}" presName="linComp" presStyleCnt="0"/>
      <dgm:spPr/>
    </dgm:pt>
    <dgm:pt modelId="{99122128-1AAB-4A0F-A297-5AB4AA8EF6D0}" type="pres">
      <dgm:prSet presAssocID="{A7F1F978-E55F-429C-8346-2BA56446A4E6}" presName="compNode" presStyleCnt="0"/>
      <dgm:spPr/>
    </dgm:pt>
    <dgm:pt modelId="{3FDEECDB-878C-4A84-B4EB-1A30D6D2AEDD}" type="pres">
      <dgm:prSet presAssocID="{A7F1F978-E55F-429C-8346-2BA56446A4E6}" presName="node" presStyleLbl="node1" presStyleIdx="0" presStyleCnt="2" custScaleX="218335" custScaleY="128438">
        <dgm:presLayoutVars>
          <dgm:bulletEnabled val="1"/>
        </dgm:presLayoutVars>
      </dgm:prSet>
      <dgm:spPr/>
      <dgm:t>
        <a:bodyPr/>
        <a:lstStyle/>
        <a:p>
          <a:endParaRPr lang="ru-RU"/>
        </a:p>
      </dgm:t>
    </dgm:pt>
    <dgm:pt modelId="{156C7E1E-2289-4050-B7B2-E8D534AD0BD4}" type="pres">
      <dgm:prSet presAssocID="{A7F1F978-E55F-429C-8346-2BA56446A4E6}" presName="invisiNode" presStyleLbl="node1" presStyleIdx="0" presStyleCnt="2"/>
      <dgm:spPr/>
    </dgm:pt>
    <dgm:pt modelId="{DABF376D-CC3A-4454-BA96-FB543A51EC58}" type="pres">
      <dgm:prSet presAssocID="{A7F1F978-E55F-429C-8346-2BA56446A4E6}" presName="imagNode" presStyleLbl="fgImgPlace1" presStyleIdx="0" presStyleCnt="2" custScaleX="184531"/>
      <dgm:spPr>
        <a:blipFill rotWithShape="0">
          <a:blip xmlns:r="http://schemas.openxmlformats.org/officeDocument/2006/relationships" r:embed="rId1"/>
          <a:stretch>
            <a:fillRect/>
          </a:stretch>
        </a:blipFill>
      </dgm:spPr>
    </dgm:pt>
    <dgm:pt modelId="{5046D74F-90F1-453F-AD08-AAB26526A2BC}" type="pres">
      <dgm:prSet presAssocID="{085EA0AA-C92E-4450-8BD0-0FA581EA6A6B}" presName="sibTrans" presStyleLbl="sibTrans2D1" presStyleIdx="0" presStyleCnt="0"/>
      <dgm:spPr/>
      <dgm:t>
        <a:bodyPr/>
        <a:lstStyle/>
        <a:p>
          <a:endParaRPr lang="ru-RU"/>
        </a:p>
      </dgm:t>
    </dgm:pt>
    <dgm:pt modelId="{8203F396-ABF6-432A-ACAD-71A70A261408}" type="pres">
      <dgm:prSet presAssocID="{D9DEE050-C72F-478B-AED3-C5F9D1B5433D}" presName="compNode" presStyleCnt="0"/>
      <dgm:spPr/>
    </dgm:pt>
    <dgm:pt modelId="{E352027D-25ED-4F49-8B8F-46169EA4E73B}" type="pres">
      <dgm:prSet presAssocID="{D9DEE050-C72F-478B-AED3-C5F9D1B5433D}" presName="node" presStyleLbl="node1" presStyleIdx="1" presStyleCnt="2" custScaleX="218335" custScaleY="128438">
        <dgm:presLayoutVars>
          <dgm:bulletEnabled val="1"/>
        </dgm:presLayoutVars>
      </dgm:prSet>
      <dgm:spPr/>
      <dgm:t>
        <a:bodyPr/>
        <a:lstStyle/>
        <a:p>
          <a:endParaRPr lang="ru-RU"/>
        </a:p>
      </dgm:t>
    </dgm:pt>
    <dgm:pt modelId="{F70CF604-F96E-4A64-BC9B-7F20A4928DD6}" type="pres">
      <dgm:prSet presAssocID="{D9DEE050-C72F-478B-AED3-C5F9D1B5433D}" presName="invisiNode" presStyleLbl="node1" presStyleIdx="1" presStyleCnt="2"/>
      <dgm:spPr/>
    </dgm:pt>
    <dgm:pt modelId="{78CDBAE5-F5FC-4910-AC85-9F464D40F5C3}" type="pres">
      <dgm:prSet presAssocID="{D9DEE050-C72F-478B-AED3-C5F9D1B5433D}" presName="imagNode" presStyleLbl="fgImgPlace1" presStyleIdx="1" presStyleCnt="2" custScaleX="184531"/>
      <dgm:spPr>
        <a:blipFill rotWithShape="0">
          <a:blip xmlns:r="http://schemas.openxmlformats.org/officeDocument/2006/relationships" r:embed="rId2"/>
          <a:stretch>
            <a:fillRect/>
          </a:stretch>
        </a:blipFill>
      </dgm:spPr>
    </dgm:pt>
  </dgm:ptLst>
  <dgm:cxnLst>
    <dgm:cxn modelId="{A81152C4-B002-4886-A09D-9F46C0BB2AB2}" type="presOf" srcId="{D9DEE050-C72F-478B-AED3-C5F9D1B5433D}" destId="{E352027D-25ED-4F49-8B8F-46169EA4E73B}" srcOrd="0" destOrd="0" presId="urn:microsoft.com/office/officeart/2005/8/layout/pList2#1"/>
    <dgm:cxn modelId="{49838781-873E-4CE2-B986-1F47DB4F39ED}" srcId="{BEA18030-CFFB-4264-8E7E-2905C3D0B6D3}" destId="{A7F1F978-E55F-429C-8346-2BA56446A4E6}" srcOrd="0" destOrd="0" parTransId="{0FADFD03-3146-430B-8C84-25B2942D4734}" sibTransId="{085EA0AA-C92E-4450-8BD0-0FA581EA6A6B}"/>
    <dgm:cxn modelId="{11D08EA4-AFAC-4A8E-B55E-37CCF520FFAB}" type="presOf" srcId="{085EA0AA-C92E-4450-8BD0-0FA581EA6A6B}" destId="{5046D74F-90F1-453F-AD08-AAB26526A2BC}" srcOrd="0" destOrd="0" presId="urn:microsoft.com/office/officeart/2005/8/layout/pList2#1"/>
    <dgm:cxn modelId="{8D92E67E-5CFB-4C90-B3E0-45D100E05D38}" type="presOf" srcId="{BEA18030-CFFB-4264-8E7E-2905C3D0B6D3}" destId="{5C67001A-E24F-41F0-A63D-9919292D0E74}" srcOrd="0" destOrd="0" presId="urn:microsoft.com/office/officeart/2005/8/layout/pList2#1"/>
    <dgm:cxn modelId="{ED157FA7-D511-4C77-A760-C5694275588C}" type="presOf" srcId="{A7F1F978-E55F-429C-8346-2BA56446A4E6}" destId="{3FDEECDB-878C-4A84-B4EB-1A30D6D2AEDD}" srcOrd="0" destOrd="0" presId="urn:microsoft.com/office/officeart/2005/8/layout/pList2#1"/>
    <dgm:cxn modelId="{9B45F7FC-9A2B-41E6-B29F-74E91B2CC86B}" srcId="{BEA18030-CFFB-4264-8E7E-2905C3D0B6D3}" destId="{D9DEE050-C72F-478B-AED3-C5F9D1B5433D}" srcOrd="1" destOrd="0" parTransId="{0BAE1A0F-6B32-4908-B265-AA8B0B2F1227}" sibTransId="{050B33A5-89D3-45BD-BDFA-8753C8FF503F}"/>
    <dgm:cxn modelId="{8C9CA8DE-4CA4-40B9-B156-1A01EB05D66E}" type="presParOf" srcId="{5C67001A-E24F-41F0-A63D-9919292D0E74}" destId="{D1766E4F-5999-40B8-BC00-3CF20FB4A241}" srcOrd="0" destOrd="0" presId="urn:microsoft.com/office/officeart/2005/8/layout/pList2#1"/>
    <dgm:cxn modelId="{ED628AA1-630B-41D0-9693-EEE3D01F91F9}" type="presParOf" srcId="{5C67001A-E24F-41F0-A63D-9919292D0E74}" destId="{80653744-B7CD-4F79-86D5-B080D68EBB1C}" srcOrd="1" destOrd="0" presId="urn:microsoft.com/office/officeart/2005/8/layout/pList2#1"/>
    <dgm:cxn modelId="{64BCBA93-174E-45EA-82AC-DA6858618026}" type="presParOf" srcId="{80653744-B7CD-4F79-86D5-B080D68EBB1C}" destId="{99122128-1AAB-4A0F-A297-5AB4AA8EF6D0}" srcOrd="0" destOrd="0" presId="urn:microsoft.com/office/officeart/2005/8/layout/pList2#1"/>
    <dgm:cxn modelId="{C8688CCA-861D-4038-A4CA-7EA55F1623DF}" type="presParOf" srcId="{99122128-1AAB-4A0F-A297-5AB4AA8EF6D0}" destId="{3FDEECDB-878C-4A84-B4EB-1A30D6D2AEDD}" srcOrd="0" destOrd="0" presId="urn:microsoft.com/office/officeart/2005/8/layout/pList2#1"/>
    <dgm:cxn modelId="{910E299A-5F99-4DB8-B891-F2E1BACB350E}" type="presParOf" srcId="{99122128-1AAB-4A0F-A297-5AB4AA8EF6D0}" destId="{156C7E1E-2289-4050-B7B2-E8D534AD0BD4}" srcOrd="1" destOrd="0" presId="urn:microsoft.com/office/officeart/2005/8/layout/pList2#1"/>
    <dgm:cxn modelId="{A6086161-233B-429A-ABFE-D37A2460273F}" type="presParOf" srcId="{99122128-1AAB-4A0F-A297-5AB4AA8EF6D0}" destId="{DABF376D-CC3A-4454-BA96-FB543A51EC58}" srcOrd="2" destOrd="0" presId="urn:microsoft.com/office/officeart/2005/8/layout/pList2#1"/>
    <dgm:cxn modelId="{B228468C-3018-42E7-ADCD-C33794F6CA6F}" type="presParOf" srcId="{80653744-B7CD-4F79-86D5-B080D68EBB1C}" destId="{5046D74F-90F1-453F-AD08-AAB26526A2BC}" srcOrd="1" destOrd="0" presId="urn:microsoft.com/office/officeart/2005/8/layout/pList2#1"/>
    <dgm:cxn modelId="{6B14D994-09B6-446B-819F-EC297174E83C}" type="presParOf" srcId="{80653744-B7CD-4F79-86D5-B080D68EBB1C}" destId="{8203F396-ABF6-432A-ACAD-71A70A261408}" srcOrd="2" destOrd="0" presId="urn:microsoft.com/office/officeart/2005/8/layout/pList2#1"/>
    <dgm:cxn modelId="{64B0CAA3-0AEE-4BF5-9D23-5C40BB6E9F88}" type="presParOf" srcId="{8203F396-ABF6-432A-ACAD-71A70A261408}" destId="{E352027D-25ED-4F49-8B8F-46169EA4E73B}" srcOrd="0" destOrd="0" presId="urn:microsoft.com/office/officeart/2005/8/layout/pList2#1"/>
    <dgm:cxn modelId="{E3AE6E3E-3D73-46BC-9EED-6719E70C2796}" type="presParOf" srcId="{8203F396-ABF6-432A-ACAD-71A70A261408}" destId="{F70CF604-F96E-4A64-BC9B-7F20A4928DD6}" srcOrd="1" destOrd="0" presId="urn:microsoft.com/office/officeart/2005/8/layout/pList2#1"/>
    <dgm:cxn modelId="{246A37E5-99EC-4FE2-B36E-EC003D9F845E}" type="presParOf" srcId="{8203F396-ABF6-432A-ACAD-71A70A261408}" destId="{78CDBAE5-F5FC-4910-AC85-9F464D40F5C3}"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18E857-2982-4522-9BE5-8ACA0B9AEC32}" type="doc">
      <dgm:prSet loTypeId="urn:microsoft.com/office/officeart/2005/8/layout/vList3#2" loCatId="list" qsTypeId="urn:microsoft.com/office/officeart/2005/8/quickstyle/simple3" qsCatId="simple" csTypeId="urn:microsoft.com/office/officeart/2005/8/colors/colorful5" csCatId="colorful" phldr="1"/>
      <dgm:spPr/>
      <dgm:t>
        <a:bodyPr/>
        <a:lstStyle/>
        <a:p>
          <a:endParaRPr lang="ru-RU"/>
        </a:p>
      </dgm:t>
    </dgm:pt>
    <dgm:pt modelId="{7F0E4E45-1BAC-41FB-8CD3-C5C19403F6A6}">
      <dgm:prSet/>
      <dgm:spPr/>
      <dgm:t>
        <a:bodyPr/>
        <a:lstStyle/>
        <a:p>
          <a:pPr rtl="0"/>
          <a:r>
            <a:rPr lang="ru-RU" b="0" i="0" baseline="0" dirty="0" err="1" smtClean="0"/>
            <a:t>перекомбинирование</a:t>
          </a:r>
          <a:r>
            <a:rPr lang="ru-RU" b="0" i="0" baseline="0" dirty="0" smtClean="0"/>
            <a:t> предметной среды путем переноса предмета в разные условия, </a:t>
          </a:r>
          <a:endParaRPr lang="ru-RU" b="0" i="0" baseline="0" dirty="0"/>
        </a:p>
      </dgm:t>
    </dgm:pt>
    <dgm:pt modelId="{93B03CA0-34D4-4654-909A-EF33988A5BC5}" type="parTrans" cxnId="{62BC6902-2039-416A-A9B7-27C19669AE67}">
      <dgm:prSet/>
      <dgm:spPr/>
      <dgm:t>
        <a:bodyPr/>
        <a:lstStyle/>
        <a:p>
          <a:endParaRPr lang="ru-RU"/>
        </a:p>
      </dgm:t>
    </dgm:pt>
    <dgm:pt modelId="{B20FDE84-06AC-465C-A8EE-50C493D5BB7D}" type="sibTrans" cxnId="{62BC6902-2039-416A-A9B7-27C19669AE67}">
      <dgm:prSet/>
      <dgm:spPr/>
      <dgm:t>
        <a:bodyPr/>
        <a:lstStyle/>
        <a:p>
          <a:endParaRPr lang="ru-RU"/>
        </a:p>
      </dgm:t>
    </dgm:pt>
    <dgm:pt modelId="{41FBFA00-3872-4D9D-A2D7-39B88B720A80}">
      <dgm:prSet/>
      <dgm:spPr/>
      <dgm:t>
        <a:bodyPr/>
        <a:lstStyle/>
        <a:p>
          <a:pPr rtl="0"/>
          <a:r>
            <a:rPr lang="ru-RU" b="0" i="0" baseline="0" dirty="0" smtClean="0"/>
            <a:t>использования в новой функции или придания ему новых, несвойственных значений и названий (игровое отношение ребенка к окружающему),</a:t>
          </a:r>
          <a:endParaRPr lang="ru-RU" b="0" i="0" baseline="0" dirty="0"/>
        </a:p>
      </dgm:t>
    </dgm:pt>
    <dgm:pt modelId="{7E41979F-AB45-4DBE-BF93-B49959387EFE}" type="parTrans" cxnId="{413E29E0-EDF9-467C-A6A2-B61520E0B839}">
      <dgm:prSet/>
      <dgm:spPr/>
      <dgm:t>
        <a:bodyPr/>
        <a:lstStyle/>
        <a:p>
          <a:endParaRPr lang="ru-RU"/>
        </a:p>
      </dgm:t>
    </dgm:pt>
    <dgm:pt modelId="{A7C9EDBA-A2A8-4159-B518-787DF7105DD0}" type="sibTrans" cxnId="{413E29E0-EDF9-467C-A6A2-B61520E0B839}">
      <dgm:prSet/>
      <dgm:spPr/>
      <dgm:t>
        <a:bodyPr/>
        <a:lstStyle/>
        <a:p>
          <a:endParaRPr lang="ru-RU"/>
        </a:p>
      </dgm:t>
    </dgm:pt>
    <dgm:pt modelId="{3A30EB2F-886A-4208-8CCF-E09395140FEF}">
      <dgm:prSet/>
      <dgm:spPr/>
      <dgm:t>
        <a:bodyPr/>
        <a:lstStyle/>
        <a:p>
          <a:pPr rtl="0"/>
          <a:r>
            <a:rPr lang="ru-RU" b="0" i="0" baseline="0" dirty="0" smtClean="0"/>
            <a:t>активность "Покажи, как ", словесное "</a:t>
          </a:r>
          <a:r>
            <a:rPr lang="ru-RU" b="0" i="0" baseline="0" dirty="0" err="1" smtClean="0"/>
            <a:t>дорисовывание</a:t>
          </a:r>
          <a:r>
            <a:rPr lang="ru-RU" b="0" i="0" baseline="0" dirty="0" smtClean="0"/>
            <a:t> " (детализация) краткого сообщения или нечетко воспринимаемого события,</a:t>
          </a:r>
          <a:endParaRPr lang="ru-RU" b="0" i="0" baseline="0" dirty="0"/>
        </a:p>
      </dgm:t>
    </dgm:pt>
    <dgm:pt modelId="{8524AD14-BEA2-4FBE-B97F-C205F535DDDC}" type="parTrans" cxnId="{D569EB4B-8F89-41C3-955D-AA17AC81BB91}">
      <dgm:prSet/>
      <dgm:spPr/>
      <dgm:t>
        <a:bodyPr/>
        <a:lstStyle/>
        <a:p>
          <a:endParaRPr lang="ru-RU"/>
        </a:p>
      </dgm:t>
    </dgm:pt>
    <dgm:pt modelId="{7AE6823B-17C1-4D3C-8446-71DBDD8F2E83}" type="sibTrans" cxnId="{D569EB4B-8F89-41C3-955D-AA17AC81BB91}">
      <dgm:prSet/>
      <dgm:spPr/>
      <dgm:t>
        <a:bodyPr/>
        <a:lstStyle/>
        <a:p>
          <a:endParaRPr lang="ru-RU"/>
        </a:p>
      </dgm:t>
    </dgm:pt>
    <dgm:pt modelId="{5E4BF987-A3A4-4921-B674-36BC9A48FE16}">
      <dgm:prSet/>
      <dgm:spPr/>
      <dgm:t>
        <a:bodyPr/>
        <a:lstStyle/>
        <a:p>
          <a:pPr rtl="0"/>
          <a:r>
            <a:rPr lang="ru-RU" b="0" i="0" baseline="0" dirty="0" smtClean="0"/>
            <a:t>моделирование игровыми средствами: а) текущих событий, б) прошлых впечатлений, в) словесных сообщений, перенос сюжета на другие игрушки, </a:t>
          </a:r>
          <a:endParaRPr lang="ru-RU" b="0" i="0" baseline="0" dirty="0"/>
        </a:p>
      </dgm:t>
    </dgm:pt>
    <dgm:pt modelId="{6EBE685D-050C-435E-B393-F3DCBBE903A2}" type="parTrans" cxnId="{BAA44E27-EB06-49A2-923C-36B4D7C9097A}">
      <dgm:prSet/>
      <dgm:spPr/>
      <dgm:t>
        <a:bodyPr/>
        <a:lstStyle/>
        <a:p>
          <a:endParaRPr lang="ru-RU"/>
        </a:p>
      </dgm:t>
    </dgm:pt>
    <dgm:pt modelId="{1B31EBE7-D3D7-4248-8B50-620CC3E87A8A}" type="sibTrans" cxnId="{BAA44E27-EB06-49A2-923C-36B4D7C9097A}">
      <dgm:prSet/>
      <dgm:spPr/>
      <dgm:t>
        <a:bodyPr/>
        <a:lstStyle/>
        <a:p>
          <a:endParaRPr lang="ru-RU"/>
        </a:p>
      </dgm:t>
    </dgm:pt>
    <dgm:pt modelId="{0B60B832-A5EE-46FF-8C7F-6C9FB4633C35}">
      <dgm:prSet/>
      <dgm:spPr/>
      <dgm:t>
        <a:bodyPr/>
        <a:lstStyle/>
        <a:p>
          <a:pPr rtl="0"/>
          <a:r>
            <a:rPr lang="ru-RU" b="0" i="0" baseline="0" dirty="0" smtClean="0"/>
            <a:t>игра по схеме известного сюжета,</a:t>
          </a:r>
          <a:endParaRPr lang="ru-RU" b="0" i="0" baseline="0" dirty="0"/>
        </a:p>
      </dgm:t>
    </dgm:pt>
    <dgm:pt modelId="{1FA7E6A6-B65E-4A1F-B184-8B969C2E8F3C}" type="parTrans" cxnId="{D28DDDAB-F9CC-4988-92E4-BFE5C9C63C9F}">
      <dgm:prSet/>
      <dgm:spPr/>
      <dgm:t>
        <a:bodyPr/>
        <a:lstStyle/>
        <a:p>
          <a:endParaRPr lang="ru-RU"/>
        </a:p>
      </dgm:t>
    </dgm:pt>
    <dgm:pt modelId="{B43789F7-BA2D-4085-8879-ADAFB21304C4}" type="sibTrans" cxnId="{D28DDDAB-F9CC-4988-92E4-BFE5C9C63C9F}">
      <dgm:prSet/>
      <dgm:spPr/>
      <dgm:t>
        <a:bodyPr/>
        <a:lstStyle/>
        <a:p>
          <a:endParaRPr lang="ru-RU"/>
        </a:p>
      </dgm:t>
    </dgm:pt>
    <dgm:pt modelId="{2142D747-ED5D-4232-9710-309A5EC02402}">
      <dgm:prSet/>
      <dgm:spPr/>
      <dgm:t>
        <a:bodyPr/>
        <a:lstStyle/>
        <a:p>
          <a:pPr rtl="0"/>
          <a:r>
            <a:rPr lang="ru-RU" b="0" i="0" baseline="0" dirty="0" smtClean="0"/>
            <a:t>учет специфики персонажа, обособление позиции персонажа, диалог с игрушкой и т.п.</a:t>
          </a:r>
          <a:endParaRPr lang="ru-RU" b="0" i="0" baseline="0" dirty="0"/>
        </a:p>
      </dgm:t>
    </dgm:pt>
    <dgm:pt modelId="{EEC0336D-CDA0-4433-9370-C9CF3289056E}" type="parTrans" cxnId="{ADCFEEDA-E93E-46CA-95B9-5A210DF28987}">
      <dgm:prSet/>
      <dgm:spPr/>
      <dgm:t>
        <a:bodyPr/>
        <a:lstStyle/>
        <a:p>
          <a:endParaRPr lang="ru-RU"/>
        </a:p>
      </dgm:t>
    </dgm:pt>
    <dgm:pt modelId="{94658E14-08AB-4D61-82F2-AE18AE58C9B7}" type="sibTrans" cxnId="{ADCFEEDA-E93E-46CA-95B9-5A210DF28987}">
      <dgm:prSet/>
      <dgm:spPr/>
      <dgm:t>
        <a:bodyPr/>
        <a:lstStyle/>
        <a:p>
          <a:endParaRPr lang="ru-RU"/>
        </a:p>
      </dgm:t>
    </dgm:pt>
    <dgm:pt modelId="{8576E8FE-D091-4633-8237-657F4666C1DA}" type="pres">
      <dgm:prSet presAssocID="{E218E857-2982-4522-9BE5-8ACA0B9AEC32}" presName="linearFlow" presStyleCnt="0">
        <dgm:presLayoutVars>
          <dgm:dir/>
          <dgm:resizeHandles val="exact"/>
        </dgm:presLayoutVars>
      </dgm:prSet>
      <dgm:spPr/>
      <dgm:t>
        <a:bodyPr/>
        <a:lstStyle/>
        <a:p>
          <a:endParaRPr lang="ru-RU"/>
        </a:p>
      </dgm:t>
    </dgm:pt>
    <dgm:pt modelId="{9ECC4C2F-832C-49A8-9EEB-4D8F194971A2}" type="pres">
      <dgm:prSet presAssocID="{7F0E4E45-1BAC-41FB-8CD3-C5C19403F6A6}" presName="composite" presStyleCnt="0"/>
      <dgm:spPr/>
    </dgm:pt>
    <dgm:pt modelId="{629D549E-C6D2-4FCC-8F4F-46868D9B5D73}" type="pres">
      <dgm:prSet presAssocID="{7F0E4E45-1BAC-41FB-8CD3-C5C19403F6A6}" presName="imgShp" presStyleLbl="fgImgPlace1" presStyleIdx="0" presStyleCnt="6"/>
      <dgm:spPr>
        <a:blipFill rotWithShape="0">
          <a:blip xmlns:r="http://schemas.openxmlformats.org/officeDocument/2006/relationships" r:embed="rId1"/>
          <a:stretch>
            <a:fillRect/>
          </a:stretch>
        </a:blipFill>
      </dgm:spPr>
    </dgm:pt>
    <dgm:pt modelId="{AF745664-7A66-436E-977E-74CA65DFFEE6}" type="pres">
      <dgm:prSet presAssocID="{7F0E4E45-1BAC-41FB-8CD3-C5C19403F6A6}" presName="txShp" presStyleLbl="node1" presStyleIdx="0" presStyleCnt="6">
        <dgm:presLayoutVars>
          <dgm:bulletEnabled val="1"/>
        </dgm:presLayoutVars>
      </dgm:prSet>
      <dgm:spPr/>
      <dgm:t>
        <a:bodyPr/>
        <a:lstStyle/>
        <a:p>
          <a:endParaRPr lang="ru-RU"/>
        </a:p>
      </dgm:t>
    </dgm:pt>
    <dgm:pt modelId="{D7A3E692-1B0C-4FE6-96AD-763630358641}" type="pres">
      <dgm:prSet presAssocID="{B20FDE84-06AC-465C-A8EE-50C493D5BB7D}" presName="spacing" presStyleCnt="0"/>
      <dgm:spPr/>
    </dgm:pt>
    <dgm:pt modelId="{50D55EC1-7D8B-422B-B32C-5071377F1FB5}" type="pres">
      <dgm:prSet presAssocID="{41FBFA00-3872-4D9D-A2D7-39B88B720A80}" presName="composite" presStyleCnt="0"/>
      <dgm:spPr/>
    </dgm:pt>
    <dgm:pt modelId="{13C8F589-3296-41E0-988F-A185B09D54CE}" type="pres">
      <dgm:prSet presAssocID="{41FBFA00-3872-4D9D-A2D7-39B88B720A80}" presName="imgShp" presStyleLbl="fgImgPlace1" presStyleIdx="1" presStyleCnt="6"/>
      <dgm:spPr>
        <a:blipFill rotWithShape="0">
          <a:blip xmlns:r="http://schemas.openxmlformats.org/officeDocument/2006/relationships" r:embed="rId1"/>
          <a:stretch>
            <a:fillRect/>
          </a:stretch>
        </a:blipFill>
      </dgm:spPr>
    </dgm:pt>
    <dgm:pt modelId="{6E8B32E2-1E1E-4002-82BC-41848848A18A}" type="pres">
      <dgm:prSet presAssocID="{41FBFA00-3872-4D9D-A2D7-39B88B720A80}" presName="txShp" presStyleLbl="node1" presStyleIdx="1" presStyleCnt="6">
        <dgm:presLayoutVars>
          <dgm:bulletEnabled val="1"/>
        </dgm:presLayoutVars>
      </dgm:prSet>
      <dgm:spPr/>
      <dgm:t>
        <a:bodyPr/>
        <a:lstStyle/>
        <a:p>
          <a:endParaRPr lang="ru-RU"/>
        </a:p>
      </dgm:t>
    </dgm:pt>
    <dgm:pt modelId="{0CE288CF-575F-4D92-A1D6-59EAC6BDC244}" type="pres">
      <dgm:prSet presAssocID="{A7C9EDBA-A2A8-4159-B518-787DF7105DD0}" presName="spacing" presStyleCnt="0"/>
      <dgm:spPr/>
    </dgm:pt>
    <dgm:pt modelId="{1E4FFEBC-CD97-461F-AA4E-CDFE078669D8}" type="pres">
      <dgm:prSet presAssocID="{3A30EB2F-886A-4208-8CCF-E09395140FEF}" presName="composite" presStyleCnt="0"/>
      <dgm:spPr/>
    </dgm:pt>
    <dgm:pt modelId="{C3F9CACA-EE7B-4E65-B060-917D02F732CD}" type="pres">
      <dgm:prSet presAssocID="{3A30EB2F-886A-4208-8CCF-E09395140FEF}" presName="imgShp" presStyleLbl="fgImgPlace1" presStyleIdx="2" presStyleCnt="6"/>
      <dgm:spPr>
        <a:blipFill rotWithShape="0">
          <a:blip xmlns:r="http://schemas.openxmlformats.org/officeDocument/2006/relationships" r:embed="rId1"/>
          <a:stretch>
            <a:fillRect/>
          </a:stretch>
        </a:blipFill>
      </dgm:spPr>
    </dgm:pt>
    <dgm:pt modelId="{5B51A7CA-841C-4F14-B03F-232F0B4E7C66}" type="pres">
      <dgm:prSet presAssocID="{3A30EB2F-886A-4208-8CCF-E09395140FEF}" presName="txShp" presStyleLbl="node1" presStyleIdx="2" presStyleCnt="6">
        <dgm:presLayoutVars>
          <dgm:bulletEnabled val="1"/>
        </dgm:presLayoutVars>
      </dgm:prSet>
      <dgm:spPr/>
      <dgm:t>
        <a:bodyPr/>
        <a:lstStyle/>
        <a:p>
          <a:endParaRPr lang="ru-RU"/>
        </a:p>
      </dgm:t>
    </dgm:pt>
    <dgm:pt modelId="{4FAA0026-1EA9-47FC-A5AB-A639103FC652}" type="pres">
      <dgm:prSet presAssocID="{7AE6823B-17C1-4D3C-8446-71DBDD8F2E83}" presName="spacing" presStyleCnt="0"/>
      <dgm:spPr/>
    </dgm:pt>
    <dgm:pt modelId="{C2433975-6FA4-4CCD-8829-405A1851DE85}" type="pres">
      <dgm:prSet presAssocID="{5E4BF987-A3A4-4921-B674-36BC9A48FE16}" presName="composite" presStyleCnt="0"/>
      <dgm:spPr/>
    </dgm:pt>
    <dgm:pt modelId="{13123F6F-E256-4924-BC9E-79D8DCA8BD00}" type="pres">
      <dgm:prSet presAssocID="{5E4BF987-A3A4-4921-B674-36BC9A48FE16}" presName="imgShp" presStyleLbl="fgImgPlace1" presStyleIdx="3" presStyleCnt="6"/>
      <dgm:spPr>
        <a:blipFill rotWithShape="0">
          <a:blip xmlns:r="http://schemas.openxmlformats.org/officeDocument/2006/relationships" r:embed="rId1"/>
          <a:stretch>
            <a:fillRect/>
          </a:stretch>
        </a:blipFill>
      </dgm:spPr>
      <dgm:t>
        <a:bodyPr/>
        <a:lstStyle/>
        <a:p>
          <a:endParaRPr lang="ru-RU"/>
        </a:p>
      </dgm:t>
    </dgm:pt>
    <dgm:pt modelId="{5796C4F4-50CB-444F-AEE2-3626218CF2EE}" type="pres">
      <dgm:prSet presAssocID="{5E4BF987-A3A4-4921-B674-36BC9A48FE16}" presName="txShp" presStyleLbl="node1" presStyleIdx="3" presStyleCnt="6">
        <dgm:presLayoutVars>
          <dgm:bulletEnabled val="1"/>
        </dgm:presLayoutVars>
      </dgm:prSet>
      <dgm:spPr/>
      <dgm:t>
        <a:bodyPr/>
        <a:lstStyle/>
        <a:p>
          <a:endParaRPr lang="ru-RU"/>
        </a:p>
      </dgm:t>
    </dgm:pt>
    <dgm:pt modelId="{AA81D2BB-7F37-4F2A-A057-B85C03274989}" type="pres">
      <dgm:prSet presAssocID="{1B31EBE7-D3D7-4248-8B50-620CC3E87A8A}" presName="spacing" presStyleCnt="0"/>
      <dgm:spPr/>
    </dgm:pt>
    <dgm:pt modelId="{402DAE1C-0716-4E0D-A985-BD4B6F249D5D}" type="pres">
      <dgm:prSet presAssocID="{0B60B832-A5EE-46FF-8C7F-6C9FB4633C35}" presName="composite" presStyleCnt="0"/>
      <dgm:spPr/>
    </dgm:pt>
    <dgm:pt modelId="{0DA6783F-5D29-4F4D-97EC-58D29C5224C0}" type="pres">
      <dgm:prSet presAssocID="{0B60B832-A5EE-46FF-8C7F-6C9FB4633C35}" presName="imgShp" presStyleLbl="fgImgPlace1" presStyleIdx="4" presStyleCnt="6"/>
      <dgm:spPr>
        <a:blipFill rotWithShape="0">
          <a:blip xmlns:r="http://schemas.openxmlformats.org/officeDocument/2006/relationships" r:embed="rId1"/>
          <a:stretch>
            <a:fillRect/>
          </a:stretch>
        </a:blipFill>
      </dgm:spPr>
    </dgm:pt>
    <dgm:pt modelId="{016FDBFC-D52E-490C-AC7E-F88E4FC3DB96}" type="pres">
      <dgm:prSet presAssocID="{0B60B832-A5EE-46FF-8C7F-6C9FB4633C35}" presName="txShp" presStyleLbl="node1" presStyleIdx="4" presStyleCnt="6">
        <dgm:presLayoutVars>
          <dgm:bulletEnabled val="1"/>
        </dgm:presLayoutVars>
      </dgm:prSet>
      <dgm:spPr/>
      <dgm:t>
        <a:bodyPr/>
        <a:lstStyle/>
        <a:p>
          <a:endParaRPr lang="ru-RU"/>
        </a:p>
      </dgm:t>
    </dgm:pt>
    <dgm:pt modelId="{4B326597-E307-4F0A-89A1-7749FDEF2CAF}" type="pres">
      <dgm:prSet presAssocID="{B43789F7-BA2D-4085-8879-ADAFB21304C4}" presName="spacing" presStyleCnt="0"/>
      <dgm:spPr/>
    </dgm:pt>
    <dgm:pt modelId="{EB9631AA-3B8B-4C62-A5F5-014A246D0877}" type="pres">
      <dgm:prSet presAssocID="{2142D747-ED5D-4232-9710-309A5EC02402}" presName="composite" presStyleCnt="0"/>
      <dgm:spPr/>
    </dgm:pt>
    <dgm:pt modelId="{2EDFFD18-E78C-4BC5-BFDD-1301E93D836B}" type="pres">
      <dgm:prSet presAssocID="{2142D747-ED5D-4232-9710-309A5EC02402}" presName="imgShp" presStyleLbl="fgImgPlace1" presStyleIdx="5" presStyleCnt="6"/>
      <dgm:spPr>
        <a:blipFill rotWithShape="0">
          <a:blip xmlns:r="http://schemas.openxmlformats.org/officeDocument/2006/relationships" r:embed="rId1"/>
          <a:stretch>
            <a:fillRect/>
          </a:stretch>
        </a:blipFill>
      </dgm:spPr>
    </dgm:pt>
    <dgm:pt modelId="{EA477E7D-0F53-47C8-969E-FA9C25870C30}" type="pres">
      <dgm:prSet presAssocID="{2142D747-ED5D-4232-9710-309A5EC02402}" presName="txShp" presStyleLbl="node1" presStyleIdx="5" presStyleCnt="6">
        <dgm:presLayoutVars>
          <dgm:bulletEnabled val="1"/>
        </dgm:presLayoutVars>
      </dgm:prSet>
      <dgm:spPr/>
      <dgm:t>
        <a:bodyPr/>
        <a:lstStyle/>
        <a:p>
          <a:endParaRPr lang="ru-RU"/>
        </a:p>
      </dgm:t>
    </dgm:pt>
  </dgm:ptLst>
  <dgm:cxnLst>
    <dgm:cxn modelId="{ADCFEEDA-E93E-46CA-95B9-5A210DF28987}" srcId="{E218E857-2982-4522-9BE5-8ACA0B9AEC32}" destId="{2142D747-ED5D-4232-9710-309A5EC02402}" srcOrd="5" destOrd="0" parTransId="{EEC0336D-CDA0-4433-9370-C9CF3289056E}" sibTransId="{94658E14-08AB-4D61-82F2-AE18AE58C9B7}"/>
    <dgm:cxn modelId="{FE6783FE-F804-45CF-82FD-18D5633728BB}" type="presOf" srcId="{5E4BF987-A3A4-4921-B674-36BC9A48FE16}" destId="{5796C4F4-50CB-444F-AEE2-3626218CF2EE}" srcOrd="0" destOrd="0" presId="urn:microsoft.com/office/officeart/2005/8/layout/vList3#2"/>
    <dgm:cxn modelId="{FEF49D5C-6893-47F0-ABD4-6BE77B5AB258}" type="presOf" srcId="{41FBFA00-3872-4D9D-A2D7-39B88B720A80}" destId="{6E8B32E2-1E1E-4002-82BC-41848848A18A}" srcOrd="0" destOrd="0" presId="urn:microsoft.com/office/officeart/2005/8/layout/vList3#2"/>
    <dgm:cxn modelId="{60C94C00-D0BD-4F50-9E61-14273729397A}" type="presOf" srcId="{2142D747-ED5D-4232-9710-309A5EC02402}" destId="{EA477E7D-0F53-47C8-969E-FA9C25870C30}" srcOrd="0" destOrd="0" presId="urn:microsoft.com/office/officeart/2005/8/layout/vList3#2"/>
    <dgm:cxn modelId="{327EE1E8-1C09-4CF3-82C0-B12E7605A48B}" type="presOf" srcId="{7F0E4E45-1BAC-41FB-8CD3-C5C19403F6A6}" destId="{AF745664-7A66-436E-977E-74CA65DFFEE6}" srcOrd="0" destOrd="0" presId="urn:microsoft.com/office/officeart/2005/8/layout/vList3#2"/>
    <dgm:cxn modelId="{73AE6085-CECB-4F1D-B127-257D751D90E1}" type="presOf" srcId="{3A30EB2F-886A-4208-8CCF-E09395140FEF}" destId="{5B51A7CA-841C-4F14-B03F-232F0B4E7C66}" srcOrd="0" destOrd="0" presId="urn:microsoft.com/office/officeart/2005/8/layout/vList3#2"/>
    <dgm:cxn modelId="{62BC6902-2039-416A-A9B7-27C19669AE67}" srcId="{E218E857-2982-4522-9BE5-8ACA0B9AEC32}" destId="{7F0E4E45-1BAC-41FB-8CD3-C5C19403F6A6}" srcOrd="0" destOrd="0" parTransId="{93B03CA0-34D4-4654-909A-EF33988A5BC5}" sibTransId="{B20FDE84-06AC-465C-A8EE-50C493D5BB7D}"/>
    <dgm:cxn modelId="{21245A71-6C57-4804-9FAA-0A27259B405B}" type="presOf" srcId="{E218E857-2982-4522-9BE5-8ACA0B9AEC32}" destId="{8576E8FE-D091-4633-8237-657F4666C1DA}" srcOrd="0" destOrd="0" presId="urn:microsoft.com/office/officeart/2005/8/layout/vList3#2"/>
    <dgm:cxn modelId="{D28DDDAB-F9CC-4988-92E4-BFE5C9C63C9F}" srcId="{E218E857-2982-4522-9BE5-8ACA0B9AEC32}" destId="{0B60B832-A5EE-46FF-8C7F-6C9FB4633C35}" srcOrd="4" destOrd="0" parTransId="{1FA7E6A6-B65E-4A1F-B184-8B969C2E8F3C}" sibTransId="{B43789F7-BA2D-4085-8879-ADAFB21304C4}"/>
    <dgm:cxn modelId="{BAA44E27-EB06-49A2-923C-36B4D7C9097A}" srcId="{E218E857-2982-4522-9BE5-8ACA0B9AEC32}" destId="{5E4BF987-A3A4-4921-B674-36BC9A48FE16}" srcOrd="3" destOrd="0" parTransId="{6EBE685D-050C-435E-B393-F3DCBBE903A2}" sibTransId="{1B31EBE7-D3D7-4248-8B50-620CC3E87A8A}"/>
    <dgm:cxn modelId="{D569EB4B-8F89-41C3-955D-AA17AC81BB91}" srcId="{E218E857-2982-4522-9BE5-8ACA0B9AEC32}" destId="{3A30EB2F-886A-4208-8CCF-E09395140FEF}" srcOrd="2" destOrd="0" parTransId="{8524AD14-BEA2-4FBE-B97F-C205F535DDDC}" sibTransId="{7AE6823B-17C1-4D3C-8446-71DBDD8F2E83}"/>
    <dgm:cxn modelId="{2FBF093B-15E5-4599-BAE8-4CE58AB64AE6}" type="presOf" srcId="{0B60B832-A5EE-46FF-8C7F-6C9FB4633C35}" destId="{016FDBFC-D52E-490C-AC7E-F88E4FC3DB96}" srcOrd="0" destOrd="0" presId="urn:microsoft.com/office/officeart/2005/8/layout/vList3#2"/>
    <dgm:cxn modelId="{413E29E0-EDF9-467C-A6A2-B61520E0B839}" srcId="{E218E857-2982-4522-9BE5-8ACA0B9AEC32}" destId="{41FBFA00-3872-4D9D-A2D7-39B88B720A80}" srcOrd="1" destOrd="0" parTransId="{7E41979F-AB45-4DBE-BF93-B49959387EFE}" sibTransId="{A7C9EDBA-A2A8-4159-B518-787DF7105DD0}"/>
    <dgm:cxn modelId="{B6FA213D-E5EE-4E43-82E8-750A767C49B6}" type="presParOf" srcId="{8576E8FE-D091-4633-8237-657F4666C1DA}" destId="{9ECC4C2F-832C-49A8-9EEB-4D8F194971A2}" srcOrd="0" destOrd="0" presId="urn:microsoft.com/office/officeart/2005/8/layout/vList3#2"/>
    <dgm:cxn modelId="{4BA79B01-B667-4104-9C81-6520F01CD7F7}" type="presParOf" srcId="{9ECC4C2F-832C-49A8-9EEB-4D8F194971A2}" destId="{629D549E-C6D2-4FCC-8F4F-46868D9B5D73}" srcOrd="0" destOrd="0" presId="urn:microsoft.com/office/officeart/2005/8/layout/vList3#2"/>
    <dgm:cxn modelId="{3DE7D9B9-AFAA-485C-BD2D-0FDBA25CAE67}" type="presParOf" srcId="{9ECC4C2F-832C-49A8-9EEB-4D8F194971A2}" destId="{AF745664-7A66-436E-977E-74CA65DFFEE6}" srcOrd="1" destOrd="0" presId="urn:microsoft.com/office/officeart/2005/8/layout/vList3#2"/>
    <dgm:cxn modelId="{F4A07481-7FD9-4E89-9CE2-D64700A2CA33}" type="presParOf" srcId="{8576E8FE-D091-4633-8237-657F4666C1DA}" destId="{D7A3E692-1B0C-4FE6-96AD-763630358641}" srcOrd="1" destOrd="0" presId="urn:microsoft.com/office/officeart/2005/8/layout/vList3#2"/>
    <dgm:cxn modelId="{FD0FD793-B69B-4BBD-B8E3-9AC550A2057D}" type="presParOf" srcId="{8576E8FE-D091-4633-8237-657F4666C1DA}" destId="{50D55EC1-7D8B-422B-B32C-5071377F1FB5}" srcOrd="2" destOrd="0" presId="urn:microsoft.com/office/officeart/2005/8/layout/vList3#2"/>
    <dgm:cxn modelId="{E20799CE-A4A7-41C8-8AFA-2F65802F0D18}" type="presParOf" srcId="{50D55EC1-7D8B-422B-B32C-5071377F1FB5}" destId="{13C8F589-3296-41E0-988F-A185B09D54CE}" srcOrd="0" destOrd="0" presId="urn:microsoft.com/office/officeart/2005/8/layout/vList3#2"/>
    <dgm:cxn modelId="{8DD37B7A-FF04-44C7-A0B4-E5C45D9200F4}" type="presParOf" srcId="{50D55EC1-7D8B-422B-B32C-5071377F1FB5}" destId="{6E8B32E2-1E1E-4002-82BC-41848848A18A}" srcOrd="1" destOrd="0" presId="urn:microsoft.com/office/officeart/2005/8/layout/vList3#2"/>
    <dgm:cxn modelId="{EFE29E1A-777B-4BC8-8C82-98B89ED7DD03}" type="presParOf" srcId="{8576E8FE-D091-4633-8237-657F4666C1DA}" destId="{0CE288CF-575F-4D92-A1D6-59EAC6BDC244}" srcOrd="3" destOrd="0" presId="urn:microsoft.com/office/officeart/2005/8/layout/vList3#2"/>
    <dgm:cxn modelId="{D9125A06-F3FD-435F-ABBE-F86BE49013DD}" type="presParOf" srcId="{8576E8FE-D091-4633-8237-657F4666C1DA}" destId="{1E4FFEBC-CD97-461F-AA4E-CDFE078669D8}" srcOrd="4" destOrd="0" presId="urn:microsoft.com/office/officeart/2005/8/layout/vList3#2"/>
    <dgm:cxn modelId="{C47A407B-F5C7-419E-9774-CA01A8427B9D}" type="presParOf" srcId="{1E4FFEBC-CD97-461F-AA4E-CDFE078669D8}" destId="{C3F9CACA-EE7B-4E65-B060-917D02F732CD}" srcOrd="0" destOrd="0" presId="urn:microsoft.com/office/officeart/2005/8/layout/vList3#2"/>
    <dgm:cxn modelId="{3CEB6889-2862-4777-941E-2B0EEBD34322}" type="presParOf" srcId="{1E4FFEBC-CD97-461F-AA4E-CDFE078669D8}" destId="{5B51A7CA-841C-4F14-B03F-232F0B4E7C66}" srcOrd="1" destOrd="0" presId="urn:microsoft.com/office/officeart/2005/8/layout/vList3#2"/>
    <dgm:cxn modelId="{ED0EFB68-D34D-402B-B6CA-071EA6F91B28}" type="presParOf" srcId="{8576E8FE-D091-4633-8237-657F4666C1DA}" destId="{4FAA0026-1EA9-47FC-A5AB-A639103FC652}" srcOrd="5" destOrd="0" presId="urn:microsoft.com/office/officeart/2005/8/layout/vList3#2"/>
    <dgm:cxn modelId="{ADAB21A5-3AEF-43E9-8A86-73BB6087D23A}" type="presParOf" srcId="{8576E8FE-D091-4633-8237-657F4666C1DA}" destId="{C2433975-6FA4-4CCD-8829-405A1851DE85}" srcOrd="6" destOrd="0" presId="urn:microsoft.com/office/officeart/2005/8/layout/vList3#2"/>
    <dgm:cxn modelId="{12C72B34-E964-4035-9D22-A85B1AD4114D}" type="presParOf" srcId="{C2433975-6FA4-4CCD-8829-405A1851DE85}" destId="{13123F6F-E256-4924-BC9E-79D8DCA8BD00}" srcOrd="0" destOrd="0" presId="urn:microsoft.com/office/officeart/2005/8/layout/vList3#2"/>
    <dgm:cxn modelId="{5AC18D90-64F0-48A1-817C-608FE601E26F}" type="presParOf" srcId="{C2433975-6FA4-4CCD-8829-405A1851DE85}" destId="{5796C4F4-50CB-444F-AEE2-3626218CF2EE}" srcOrd="1" destOrd="0" presId="urn:microsoft.com/office/officeart/2005/8/layout/vList3#2"/>
    <dgm:cxn modelId="{EC0EB7A2-40D2-4628-A070-3EDEDF9EFFB4}" type="presParOf" srcId="{8576E8FE-D091-4633-8237-657F4666C1DA}" destId="{AA81D2BB-7F37-4F2A-A057-B85C03274989}" srcOrd="7" destOrd="0" presId="urn:microsoft.com/office/officeart/2005/8/layout/vList3#2"/>
    <dgm:cxn modelId="{24928030-EB90-4DDA-A7A6-363661138AD4}" type="presParOf" srcId="{8576E8FE-D091-4633-8237-657F4666C1DA}" destId="{402DAE1C-0716-4E0D-A985-BD4B6F249D5D}" srcOrd="8" destOrd="0" presId="urn:microsoft.com/office/officeart/2005/8/layout/vList3#2"/>
    <dgm:cxn modelId="{23295BF9-1AD1-4CDD-AD73-58BD3F0A4E03}" type="presParOf" srcId="{402DAE1C-0716-4E0D-A985-BD4B6F249D5D}" destId="{0DA6783F-5D29-4F4D-97EC-58D29C5224C0}" srcOrd="0" destOrd="0" presId="urn:microsoft.com/office/officeart/2005/8/layout/vList3#2"/>
    <dgm:cxn modelId="{4D8D92B3-4BD9-4F14-8A7C-DB8B1DD626B2}" type="presParOf" srcId="{402DAE1C-0716-4E0D-A985-BD4B6F249D5D}" destId="{016FDBFC-D52E-490C-AC7E-F88E4FC3DB96}" srcOrd="1" destOrd="0" presId="urn:microsoft.com/office/officeart/2005/8/layout/vList3#2"/>
    <dgm:cxn modelId="{3D6EC73F-EE4A-40FD-B290-2D741B48948B}" type="presParOf" srcId="{8576E8FE-D091-4633-8237-657F4666C1DA}" destId="{4B326597-E307-4F0A-89A1-7749FDEF2CAF}" srcOrd="9" destOrd="0" presId="urn:microsoft.com/office/officeart/2005/8/layout/vList3#2"/>
    <dgm:cxn modelId="{28B6A90F-6D88-4E00-ACA0-6332D09C609F}" type="presParOf" srcId="{8576E8FE-D091-4633-8237-657F4666C1DA}" destId="{EB9631AA-3B8B-4C62-A5F5-014A246D0877}" srcOrd="10" destOrd="0" presId="urn:microsoft.com/office/officeart/2005/8/layout/vList3#2"/>
    <dgm:cxn modelId="{12E6A686-498C-4014-989E-50EB36874B44}" type="presParOf" srcId="{EB9631AA-3B8B-4C62-A5F5-014A246D0877}" destId="{2EDFFD18-E78C-4BC5-BFDD-1301E93D836B}" srcOrd="0" destOrd="0" presId="urn:microsoft.com/office/officeart/2005/8/layout/vList3#2"/>
    <dgm:cxn modelId="{56C1D954-F12E-4D2B-BB72-2CFD0E9B9D1F}" type="presParOf" srcId="{EB9631AA-3B8B-4C62-A5F5-014A246D0877}" destId="{EA477E7D-0F53-47C8-969E-FA9C25870C30}"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C98CF-6A72-4D8B-8A9C-3A28D1AA9C69}">
      <dsp:nvSpPr>
        <dsp:cNvPr id="0" name=""/>
        <dsp:cNvSpPr/>
      </dsp:nvSpPr>
      <dsp:spPr>
        <a:xfrm>
          <a:off x="0" y="434505"/>
          <a:ext cx="9144064" cy="6552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9783D24-BD01-47F2-92AD-F79475009A75}">
      <dsp:nvSpPr>
        <dsp:cNvPr id="0" name=""/>
        <dsp:cNvSpPr/>
      </dsp:nvSpPr>
      <dsp:spPr>
        <a:xfrm>
          <a:off x="457203" y="50745"/>
          <a:ext cx="7829641" cy="767520"/>
        </a:xfrm>
        <a:prstGeom prst="roundRect">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937" tIns="0" rIns="241937" bIns="0" numCol="1" spcCol="1270" anchor="ctr" anchorCtr="0">
          <a:noAutofit/>
        </a:bodyPr>
        <a:lstStyle/>
        <a:p>
          <a:pPr lvl="0" algn="l" defTabSz="1066800">
            <a:lnSpc>
              <a:spcPct val="90000"/>
            </a:lnSpc>
            <a:spcBef>
              <a:spcPct val="0"/>
            </a:spcBef>
            <a:spcAft>
              <a:spcPct val="35000"/>
            </a:spcAft>
          </a:pPr>
          <a:r>
            <a:rPr lang="ru-RU" sz="2400" kern="1200" dirty="0" smtClean="0"/>
            <a:t>Развитие речевых и мыслительных навыков</a:t>
          </a:r>
          <a:endParaRPr lang="ru-RU" sz="2400" kern="1200" dirty="0"/>
        </a:p>
      </dsp:txBody>
      <dsp:txXfrm>
        <a:off x="494670" y="88212"/>
        <a:ext cx="7754707" cy="692586"/>
      </dsp:txXfrm>
    </dsp:sp>
    <dsp:sp modelId="{0CD15CD5-2C8B-44EA-8F16-604DAB1BB649}">
      <dsp:nvSpPr>
        <dsp:cNvPr id="0" name=""/>
        <dsp:cNvSpPr/>
      </dsp:nvSpPr>
      <dsp:spPr>
        <a:xfrm>
          <a:off x="0" y="1613865"/>
          <a:ext cx="9144064" cy="655200"/>
        </a:xfrm>
        <a:prstGeom prst="rect">
          <a:avLst/>
        </a:prstGeom>
        <a:solidFill>
          <a:schemeClr val="lt1">
            <a:alpha val="90000"/>
            <a:hueOff val="0"/>
            <a:satOff val="0"/>
            <a:lumOff val="0"/>
            <a:alphaOff val="0"/>
          </a:schemeClr>
        </a:solidFill>
        <a:ln w="9525" cap="flat" cmpd="sng" algn="ctr">
          <a:solidFill>
            <a:schemeClr val="accent5">
              <a:hueOff val="2970924"/>
              <a:satOff val="-15130"/>
              <a:lumOff val="2794"/>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625DD23-D10E-4A3F-BC70-F78AAB95F872}">
      <dsp:nvSpPr>
        <dsp:cNvPr id="0" name=""/>
        <dsp:cNvSpPr/>
      </dsp:nvSpPr>
      <dsp:spPr>
        <a:xfrm>
          <a:off x="457203" y="1230105"/>
          <a:ext cx="7829641" cy="767520"/>
        </a:xfrm>
        <a:prstGeom prst="roundRect">
          <a:avLst/>
        </a:prstGeom>
        <a:gradFill rotWithShape="0">
          <a:gsLst>
            <a:gs pos="0">
              <a:schemeClr val="accent5">
                <a:hueOff val="2970924"/>
                <a:satOff val="-15130"/>
                <a:lumOff val="2794"/>
                <a:alphaOff val="0"/>
                <a:tint val="92000"/>
                <a:satMod val="170000"/>
              </a:schemeClr>
            </a:gs>
            <a:gs pos="15000">
              <a:schemeClr val="accent5">
                <a:hueOff val="2970924"/>
                <a:satOff val="-15130"/>
                <a:lumOff val="2794"/>
                <a:alphaOff val="0"/>
                <a:tint val="92000"/>
                <a:shade val="99000"/>
                <a:satMod val="170000"/>
              </a:schemeClr>
            </a:gs>
            <a:gs pos="62000">
              <a:schemeClr val="accent5">
                <a:hueOff val="2970924"/>
                <a:satOff val="-15130"/>
                <a:lumOff val="2794"/>
                <a:alphaOff val="0"/>
                <a:tint val="96000"/>
                <a:shade val="80000"/>
                <a:satMod val="170000"/>
              </a:schemeClr>
            </a:gs>
            <a:gs pos="97000">
              <a:schemeClr val="accent5">
                <a:hueOff val="2970924"/>
                <a:satOff val="-15130"/>
                <a:lumOff val="2794"/>
                <a:alphaOff val="0"/>
                <a:tint val="98000"/>
                <a:shade val="63000"/>
                <a:satMod val="170000"/>
              </a:schemeClr>
            </a:gs>
            <a:gs pos="100000">
              <a:schemeClr val="accent5">
                <a:hueOff val="2970924"/>
                <a:satOff val="-15130"/>
                <a:lumOff val="2794"/>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937" tIns="0" rIns="241937" bIns="0" numCol="1" spcCol="1270" anchor="ctr" anchorCtr="0">
          <a:noAutofit/>
        </a:bodyPr>
        <a:lstStyle/>
        <a:p>
          <a:pPr lvl="0" algn="l" defTabSz="1066800">
            <a:lnSpc>
              <a:spcPct val="90000"/>
            </a:lnSpc>
            <a:spcBef>
              <a:spcPct val="0"/>
            </a:spcBef>
            <a:spcAft>
              <a:spcPct val="35000"/>
            </a:spcAft>
          </a:pPr>
          <a:r>
            <a:rPr lang="ru-RU" sz="2400" kern="1200" dirty="0" smtClean="0"/>
            <a:t>Ориентировка на развитие личности</a:t>
          </a:r>
          <a:endParaRPr lang="ru-RU" sz="2400" kern="1200" dirty="0"/>
        </a:p>
      </dsp:txBody>
      <dsp:txXfrm>
        <a:off x="494670" y="1267572"/>
        <a:ext cx="7754707" cy="692586"/>
      </dsp:txXfrm>
    </dsp:sp>
    <dsp:sp modelId="{90C22FEE-A0E9-4FEE-877D-34EB990C2564}">
      <dsp:nvSpPr>
        <dsp:cNvPr id="0" name=""/>
        <dsp:cNvSpPr/>
      </dsp:nvSpPr>
      <dsp:spPr>
        <a:xfrm>
          <a:off x="0" y="2793225"/>
          <a:ext cx="9144064" cy="655200"/>
        </a:xfrm>
        <a:prstGeom prst="rect">
          <a:avLst/>
        </a:prstGeom>
        <a:solidFill>
          <a:schemeClr val="lt1">
            <a:alpha val="90000"/>
            <a:hueOff val="0"/>
            <a:satOff val="0"/>
            <a:lumOff val="0"/>
            <a:alphaOff val="0"/>
          </a:schemeClr>
        </a:solidFill>
        <a:ln w="9525" cap="flat" cmpd="sng" algn="ctr">
          <a:solidFill>
            <a:schemeClr val="accent5">
              <a:hueOff val="5941847"/>
              <a:satOff val="-30260"/>
              <a:lumOff val="5588"/>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37F31D4-36C0-45AB-9BD8-2C151AB5590E}">
      <dsp:nvSpPr>
        <dsp:cNvPr id="0" name=""/>
        <dsp:cNvSpPr/>
      </dsp:nvSpPr>
      <dsp:spPr>
        <a:xfrm>
          <a:off x="457203" y="2409465"/>
          <a:ext cx="7829641" cy="767520"/>
        </a:xfrm>
        <a:prstGeom prst="roundRect">
          <a:avLst/>
        </a:prstGeom>
        <a:gradFill rotWithShape="0">
          <a:gsLst>
            <a:gs pos="0">
              <a:schemeClr val="accent5">
                <a:hueOff val="5941847"/>
                <a:satOff val="-30260"/>
                <a:lumOff val="5588"/>
                <a:alphaOff val="0"/>
                <a:tint val="92000"/>
                <a:satMod val="170000"/>
              </a:schemeClr>
            </a:gs>
            <a:gs pos="15000">
              <a:schemeClr val="accent5">
                <a:hueOff val="5941847"/>
                <a:satOff val="-30260"/>
                <a:lumOff val="5588"/>
                <a:alphaOff val="0"/>
                <a:tint val="92000"/>
                <a:shade val="99000"/>
                <a:satMod val="170000"/>
              </a:schemeClr>
            </a:gs>
            <a:gs pos="62000">
              <a:schemeClr val="accent5">
                <a:hueOff val="5941847"/>
                <a:satOff val="-30260"/>
                <a:lumOff val="5588"/>
                <a:alphaOff val="0"/>
                <a:tint val="96000"/>
                <a:shade val="80000"/>
                <a:satMod val="170000"/>
              </a:schemeClr>
            </a:gs>
            <a:gs pos="97000">
              <a:schemeClr val="accent5">
                <a:hueOff val="5941847"/>
                <a:satOff val="-30260"/>
                <a:lumOff val="5588"/>
                <a:alphaOff val="0"/>
                <a:tint val="98000"/>
                <a:shade val="63000"/>
                <a:satMod val="170000"/>
              </a:schemeClr>
            </a:gs>
            <a:gs pos="100000">
              <a:schemeClr val="accent5">
                <a:hueOff val="5941847"/>
                <a:satOff val="-30260"/>
                <a:lumOff val="5588"/>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937" tIns="0" rIns="241937" bIns="0" numCol="1" spcCol="1270" anchor="ctr" anchorCtr="0">
          <a:noAutofit/>
        </a:bodyPr>
        <a:lstStyle/>
        <a:p>
          <a:pPr lvl="0" algn="l" defTabSz="1066800">
            <a:lnSpc>
              <a:spcPct val="90000"/>
            </a:lnSpc>
            <a:spcBef>
              <a:spcPct val="0"/>
            </a:spcBef>
            <a:spcAft>
              <a:spcPct val="35000"/>
            </a:spcAft>
          </a:pPr>
          <a:r>
            <a:rPr lang="ru-RU" sz="2400" kern="1200" dirty="0" smtClean="0"/>
            <a:t>Расширение, обогащение опыта ребенка</a:t>
          </a:r>
          <a:endParaRPr lang="ru-RU" sz="2400" kern="1200" dirty="0"/>
        </a:p>
      </dsp:txBody>
      <dsp:txXfrm>
        <a:off x="494670" y="2446932"/>
        <a:ext cx="7754707" cy="692586"/>
      </dsp:txXfrm>
    </dsp:sp>
    <dsp:sp modelId="{016F518A-34D0-47A6-B5E3-6732DBCC132F}">
      <dsp:nvSpPr>
        <dsp:cNvPr id="0" name=""/>
        <dsp:cNvSpPr/>
      </dsp:nvSpPr>
      <dsp:spPr>
        <a:xfrm>
          <a:off x="0" y="3972586"/>
          <a:ext cx="9144064" cy="655200"/>
        </a:xfrm>
        <a:prstGeom prst="rect">
          <a:avLst/>
        </a:prstGeom>
        <a:solidFill>
          <a:schemeClr val="lt1">
            <a:alpha val="90000"/>
            <a:hueOff val="0"/>
            <a:satOff val="0"/>
            <a:lumOff val="0"/>
            <a:alphaOff val="0"/>
          </a:schemeClr>
        </a:solidFill>
        <a:ln w="9525" cap="flat" cmpd="sng" algn="ctr">
          <a:solidFill>
            <a:schemeClr val="accent5">
              <a:hueOff val="8912770"/>
              <a:satOff val="-45390"/>
              <a:lumOff val="8381"/>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D4440F05-AFD2-4383-B2FF-D2FCBC887E2B}">
      <dsp:nvSpPr>
        <dsp:cNvPr id="0" name=""/>
        <dsp:cNvSpPr/>
      </dsp:nvSpPr>
      <dsp:spPr>
        <a:xfrm>
          <a:off x="457203" y="3588826"/>
          <a:ext cx="7829641" cy="767520"/>
        </a:xfrm>
        <a:prstGeom prst="roundRect">
          <a:avLst/>
        </a:prstGeom>
        <a:gradFill rotWithShape="0">
          <a:gsLst>
            <a:gs pos="0">
              <a:schemeClr val="accent5">
                <a:hueOff val="8912770"/>
                <a:satOff val="-45390"/>
                <a:lumOff val="8381"/>
                <a:alphaOff val="0"/>
                <a:tint val="92000"/>
                <a:satMod val="170000"/>
              </a:schemeClr>
            </a:gs>
            <a:gs pos="15000">
              <a:schemeClr val="accent5">
                <a:hueOff val="8912770"/>
                <a:satOff val="-45390"/>
                <a:lumOff val="8381"/>
                <a:alphaOff val="0"/>
                <a:tint val="92000"/>
                <a:shade val="99000"/>
                <a:satMod val="170000"/>
              </a:schemeClr>
            </a:gs>
            <a:gs pos="62000">
              <a:schemeClr val="accent5">
                <a:hueOff val="8912770"/>
                <a:satOff val="-45390"/>
                <a:lumOff val="8381"/>
                <a:alphaOff val="0"/>
                <a:tint val="96000"/>
                <a:shade val="80000"/>
                <a:satMod val="170000"/>
              </a:schemeClr>
            </a:gs>
            <a:gs pos="97000">
              <a:schemeClr val="accent5">
                <a:hueOff val="8912770"/>
                <a:satOff val="-45390"/>
                <a:lumOff val="8381"/>
                <a:alphaOff val="0"/>
                <a:tint val="98000"/>
                <a:shade val="63000"/>
                <a:satMod val="170000"/>
              </a:schemeClr>
            </a:gs>
            <a:gs pos="100000">
              <a:schemeClr val="accent5">
                <a:hueOff val="8912770"/>
                <a:satOff val="-45390"/>
                <a:lumOff val="8381"/>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937" tIns="0" rIns="241937" bIns="0" numCol="1" spcCol="1270" anchor="ctr" anchorCtr="0">
          <a:noAutofit/>
        </a:bodyPr>
        <a:lstStyle/>
        <a:p>
          <a:pPr lvl="0" algn="l" defTabSz="1066800">
            <a:lnSpc>
              <a:spcPct val="90000"/>
            </a:lnSpc>
            <a:spcBef>
              <a:spcPct val="0"/>
            </a:spcBef>
            <a:spcAft>
              <a:spcPct val="35000"/>
            </a:spcAft>
          </a:pPr>
          <a:r>
            <a:rPr lang="ru-RU" sz="2400" b="0" i="0" kern="1200" dirty="0" smtClean="0"/>
            <a:t>Стимулирование независимости, самостоятельных разработок; </a:t>
          </a:r>
          <a:endParaRPr lang="ru-RU" sz="2400" kern="1200" dirty="0"/>
        </a:p>
      </dsp:txBody>
      <dsp:txXfrm>
        <a:off x="494670" y="3626293"/>
        <a:ext cx="7754707" cy="692586"/>
      </dsp:txXfrm>
    </dsp:sp>
    <dsp:sp modelId="{ADE2A672-1B32-4DB2-A478-B3112BED382E}">
      <dsp:nvSpPr>
        <dsp:cNvPr id="0" name=""/>
        <dsp:cNvSpPr/>
      </dsp:nvSpPr>
      <dsp:spPr>
        <a:xfrm>
          <a:off x="0" y="5151946"/>
          <a:ext cx="9144064" cy="655200"/>
        </a:xfrm>
        <a:prstGeom prst="rect">
          <a:avLst/>
        </a:prstGeom>
        <a:solidFill>
          <a:schemeClr val="lt1">
            <a:alpha val="90000"/>
            <a:hueOff val="0"/>
            <a:satOff val="0"/>
            <a:lumOff val="0"/>
            <a:alphaOff val="0"/>
          </a:schemeClr>
        </a:solidFill>
        <a:ln w="9525" cap="flat" cmpd="sng" algn="ctr">
          <a:solidFill>
            <a:schemeClr val="accent5">
              <a:hueOff val="11883694"/>
              <a:satOff val="-60520"/>
              <a:lumOff val="11175"/>
              <a:alphaOff val="0"/>
            </a:schemeClr>
          </a:solidFill>
          <a:prstDash val="solid"/>
        </a:ln>
        <a:effectLst>
          <a:outerShdw blurRad="63500" dist="25400" dir="5400000" rotWithShape="0">
            <a:srgbClr val="000000">
              <a:alpha val="43137"/>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0867BAE-636E-45D5-9D89-5260B4261D4D}">
      <dsp:nvSpPr>
        <dsp:cNvPr id="0" name=""/>
        <dsp:cNvSpPr/>
      </dsp:nvSpPr>
      <dsp:spPr>
        <a:xfrm>
          <a:off x="457203" y="4768185"/>
          <a:ext cx="7829641" cy="767520"/>
        </a:xfrm>
        <a:prstGeom prst="roundRect">
          <a:avLst/>
        </a:prstGeom>
        <a:gradFill rotWithShape="0">
          <a:gsLst>
            <a:gs pos="0">
              <a:schemeClr val="accent5">
                <a:hueOff val="11883694"/>
                <a:satOff val="-60520"/>
                <a:lumOff val="11175"/>
                <a:alphaOff val="0"/>
                <a:tint val="92000"/>
                <a:satMod val="170000"/>
              </a:schemeClr>
            </a:gs>
            <a:gs pos="15000">
              <a:schemeClr val="accent5">
                <a:hueOff val="11883694"/>
                <a:satOff val="-60520"/>
                <a:lumOff val="11175"/>
                <a:alphaOff val="0"/>
                <a:tint val="92000"/>
                <a:shade val="99000"/>
                <a:satMod val="170000"/>
              </a:schemeClr>
            </a:gs>
            <a:gs pos="62000">
              <a:schemeClr val="accent5">
                <a:hueOff val="11883694"/>
                <a:satOff val="-60520"/>
                <a:lumOff val="11175"/>
                <a:alphaOff val="0"/>
                <a:tint val="96000"/>
                <a:shade val="80000"/>
                <a:satMod val="170000"/>
              </a:schemeClr>
            </a:gs>
            <a:gs pos="97000">
              <a:schemeClr val="accent5">
                <a:hueOff val="11883694"/>
                <a:satOff val="-60520"/>
                <a:lumOff val="11175"/>
                <a:alphaOff val="0"/>
                <a:tint val="98000"/>
                <a:shade val="63000"/>
                <a:satMod val="170000"/>
              </a:schemeClr>
            </a:gs>
            <a:gs pos="100000">
              <a:schemeClr val="accent5">
                <a:hueOff val="11883694"/>
                <a:satOff val="-60520"/>
                <a:lumOff val="111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937" tIns="0" rIns="241937" bIns="0" numCol="1" spcCol="1270" anchor="ctr" anchorCtr="0">
          <a:noAutofit/>
        </a:bodyPr>
        <a:lstStyle/>
        <a:p>
          <a:pPr lvl="0" algn="l" defTabSz="1066800">
            <a:lnSpc>
              <a:spcPct val="90000"/>
            </a:lnSpc>
            <a:spcBef>
              <a:spcPct val="0"/>
            </a:spcBef>
            <a:spcAft>
              <a:spcPct val="35000"/>
            </a:spcAft>
          </a:pPr>
          <a:r>
            <a:rPr lang="ru-RU" sz="2400" b="0" i="0" kern="1200" dirty="0" smtClean="0"/>
            <a:t>Позитивное внимание к ребёнку со стороны взрослых</a:t>
          </a:r>
          <a:endParaRPr lang="ru-RU" sz="2400" kern="1200" dirty="0"/>
        </a:p>
      </dsp:txBody>
      <dsp:txXfrm>
        <a:off x="494670" y="4805652"/>
        <a:ext cx="7754707" cy="6925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575250-BBEA-4D83-A9BD-57A3386AB2DA}">
      <dsp:nvSpPr>
        <dsp:cNvPr id="0" name=""/>
        <dsp:cNvSpPr/>
      </dsp:nvSpPr>
      <dsp:spPr>
        <a:xfrm>
          <a:off x="1398686" y="277"/>
          <a:ext cx="2750073" cy="1650044"/>
        </a:xfrm>
        <a:prstGeom prst="rect">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dirty="0" err="1" smtClean="0"/>
            <a:t>конформность</a:t>
          </a:r>
          <a:r>
            <a:rPr lang="ru-RU" sz="2400" b="0" i="0" kern="1200" dirty="0" smtClean="0"/>
            <a:t>; </a:t>
          </a:r>
          <a:endParaRPr lang="ru-RU" sz="2400" kern="1200" dirty="0"/>
        </a:p>
      </dsp:txBody>
      <dsp:txXfrm>
        <a:off x="1398686" y="277"/>
        <a:ext cx="2750073" cy="1650044"/>
      </dsp:txXfrm>
    </dsp:sp>
    <dsp:sp modelId="{B8B5697F-E0D2-40FC-A7E0-6619870A2E37}">
      <dsp:nvSpPr>
        <dsp:cNvPr id="0" name=""/>
        <dsp:cNvSpPr/>
      </dsp:nvSpPr>
      <dsp:spPr>
        <a:xfrm>
          <a:off x="4423767" y="277"/>
          <a:ext cx="2750073" cy="1650044"/>
        </a:xfrm>
        <a:prstGeom prst="rect">
          <a:avLst/>
        </a:prstGeom>
        <a:gradFill rotWithShape="0">
          <a:gsLst>
            <a:gs pos="0">
              <a:schemeClr val="accent5">
                <a:hueOff val="2376739"/>
                <a:satOff val="-12104"/>
                <a:lumOff val="2235"/>
                <a:alphaOff val="0"/>
                <a:tint val="92000"/>
                <a:satMod val="170000"/>
              </a:schemeClr>
            </a:gs>
            <a:gs pos="15000">
              <a:schemeClr val="accent5">
                <a:hueOff val="2376739"/>
                <a:satOff val="-12104"/>
                <a:lumOff val="2235"/>
                <a:alphaOff val="0"/>
                <a:tint val="92000"/>
                <a:shade val="99000"/>
                <a:satMod val="170000"/>
              </a:schemeClr>
            </a:gs>
            <a:gs pos="62000">
              <a:schemeClr val="accent5">
                <a:hueOff val="2376739"/>
                <a:satOff val="-12104"/>
                <a:lumOff val="2235"/>
                <a:alphaOff val="0"/>
                <a:tint val="96000"/>
                <a:shade val="80000"/>
                <a:satMod val="170000"/>
              </a:schemeClr>
            </a:gs>
            <a:gs pos="97000">
              <a:schemeClr val="accent5">
                <a:hueOff val="2376739"/>
                <a:satOff val="-12104"/>
                <a:lumOff val="2235"/>
                <a:alphaOff val="0"/>
                <a:tint val="98000"/>
                <a:shade val="63000"/>
                <a:satMod val="170000"/>
              </a:schemeClr>
            </a:gs>
            <a:gs pos="100000">
              <a:schemeClr val="accent5">
                <a:hueOff val="2376739"/>
                <a:satOff val="-12104"/>
                <a:lumOff val="223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dirty="0" smtClean="0"/>
            <a:t>неодобрение воображения; </a:t>
          </a:r>
          <a:endParaRPr lang="ru-RU" sz="2400" kern="1200" dirty="0"/>
        </a:p>
      </dsp:txBody>
      <dsp:txXfrm>
        <a:off x="4423767" y="277"/>
        <a:ext cx="2750073" cy="1650044"/>
      </dsp:txXfrm>
    </dsp:sp>
    <dsp:sp modelId="{6B9170AF-B0EC-4CE5-B1B3-F6BB07B7028A}">
      <dsp:nvSpPr>
        <dsp:cNvPr id="0" name=""/>
        <dsp:cNvSpPr/>
      </dsp:nvSpPr>
      <dsp:spPr>
        <a:xfrm>
          <a:off x="1398686" y="1925328"/>
          <a:ext cx="2750073" cy="1650044"/>
        </a:xfrm>
        <a:prstGeom prst="rect">
          <a:avLst/>
        </a:prstGeom>
        <a:gradFill rotWithShape="0">
          <a:gsLst>
            <a:gs pos="0">
              <a:schemeClr val="accent5">
                <a:hueOff val="4753478"/>
                <a:satOff val="-24208"/>
                <a:lumOff val="4470"/>
                <a:alphaOff val="0"/>
                <a:tint val="92000"/>
                <a:satMod val="170000"/>
              </a:schemeClr>
            </a:gs>
            <a:gs pos="15000">
              <a:schemeClr val="accent5">
                <a:hueOff val="4753478"/>
                <a:satOff val="-24208"/>
                <a:lumOff val="4470"/>
                <a:alphaOff val="0"/>
                <a:tint val="92000"/>
                <a:shade val="99000"/>
                <a:satMod val="170000"/>
              </a:schemeClr>
            </a:gs>
            <a:gs pos="62000">
              <a:schemeClr val="accent5">
                <a:hueOff val="4753478"/>
                <a:satOff val="-24208"/>
                <a:lumOff val="4470"/>
                <a:alphaOff val="0"/>
                <a:tint val="96000"/>
                <a:shade val="80000"/>
                <a:satMod val="170000"/>
              </a:schemeClr>
            </a:gs>
            <a:gs pos="97000">
              <a:schemeClr val="accent5">
                <a:hueOff val="4753478"/>
                <a:satOff val="-24208"/>
                <a:lumOff val="4470"/>
                <a:alphaOff val="0"/>
                <a:tint val="98000"/>
                <a:shade val="63000"/>
                <a:satMod val="170000"/>
              </a:schemeClr>
            </a:gs>
            <a:gs pos="100000">
              <a:schemeClr val="accent5">
                <a:hueOff val="4753478"/>
                <a:satOff val="-24208"/>
                <a:lumOff val="44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dirty="0" smtClean="0"/>
            <a:t>жесткие </a:t>
          </a:r>
          <a:r>
            <a:rPr lang="ru-RU" sz="2400" b="0" i="0" kern="1200" dirty="0" err="1" smtClean="0"/>
            <a:t>полоролевые</a:t>
          </a:r>
          <a:r>
            <a:rPr lang="ru-RU" sz="2400" b="0" i="0" kern="1200" dirty="0" smtClean="0"/>
            <a:t> стереотипы; </a:t>
          </a:r>
          <a:endParaRPr lang="ru-RU" sz="2400" kern="1200" dirty="0"/>
        </a:p>
      </dsp:txBody>
      <dsp:txXfrm>
        <a:off x="1398686" y="1925328"/>
        <a:ext cx="2750073" cy="1650044"/>
      </dsp:txXfrm>
    </dsp:sp>
    <dsp:sp modelId="{B364BBF3-4988-429C-965B-A763CE2A928C}">
      <dsp:nvSpPr>
        <dsp:cNvPr id="0" name=""/>
        <dsp:cNvSpPr/>
      </dsp:nvSpPr>
      <dsp:spPr>
        <a:xfrm>
          <a:off x="4423767" y="1925328"/>
          <a:ext cx="2750073" cy="1650044"/>
        </a:xfrm>
        <a:prstGeom prst="rect">
          <a:avLst/>
        </a:prstGeom>
        <a:gradFill rotWithShape="0">
          <a:gsLst>
            <a:gs pos="0">
              <a:schemeClr val="accent5">
                <a:hueOff val="7130217"/>
                <a:satOff val="-36312"/>
                <a:lumOff val="6705"/>
                <a:alphaOff val="0"/>
                <a:tint val="92000"/>
                <a:satMod val="170000"/>
              </a:schemeClr>
            </a:gs>
            <a:gs pos="15000">
              <a:schemeClr val="accent5">
                <a:hueOff val="7130217"/>
                <a:satOff val="-36312"/>
                <a:lumOff val="6705"/>
                <a:alphaOff val="0"/>
                <a:tint val="92000"/>
                <a:shade val="99000"/>
                <a:satMod val="170000"/>
              </a:schemeClr>
            </a:gs>
            <a:gs pos="62000">
              <a:schemeClr val="accent5">
                <a:hueOff val="7130217"/>
                <a:satOff val="-36312"/>
                <a:lumOff val="6705"/>
                <a:alphaOff val="0"/>
                <a:tint val="96000"/>
                <a:shade val="80000"/>
                <a:satMod val="170000"/>
              </a:schemeClr>
            </a:gs>
            <a:gs pos="97000">
              <a:schemeClr val="accent5">
                <a:hueOff val="7130217"/>
                <a:satOff val="-36312"/>
                <a:lumOff val="6705"/>
                <a:alphaOff val="0"/>
                <a:tint val="98000"/>
                <a:shade val="63000"/>
                <a:satMod val="170000"/>
              </a:schemeClr>
            </a:gs>
            <a:gs pos="100000">
              <a:schemeClr val="accent5">
                <a:hueOff val="7130217"/>
                <a:satOff val="-36312"/>
                <a:lumOff val="670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dirty="0" smtClean="0"/>
            <a:t>разделение игры и обучения; </a:t>
          </a:r>
          <a:endParaRPr lang="ru-RU" sz="2400" kern="1200" dirty="0"/>
        </a:p>
      </dsp:txBody>
      <dsp:txXfrm>
        <a:off x="4423767" y="1925328"/>
        <a:ext cx="2750073" cy="1650044"/>
      </dsp:txXfrm>
    </dsp:sp>
    <dsp:sp modelId="{B5D9AFD9-8E9C-4917-9D8E-AB188807CDEC}">
      <dsp:nvSpPr>
        <dsp:cNvPr id="0" name=""/>
        <dsp:cNvSpPr/>
      </dsp:nvSpPr>
      <dsp:spPr>
        <a:xfrm>
          <a:off x="1398686" y="3850380"/>
          <a:ext cx="2750073" cy="1650044"/>
        </a:xfrm>
        <a:prstGeom prst="rect">
          <a:avLst/>
        </a:prstGeom>
        <a:gradFill rotWithShape="0">
          <a:gsLst>
            <a:gs pos="0">
              <a:schemeClr val="accent5">
                <a:hueOff val="9506956"/>
                <a:satOff val="-48416"/>
                <a:lumOff val="8940"/>
                <a:alphaOff val="0"/>
                <a:tint val="92000"/>
                <a:satMod val="170000"/>
              </a:schemeClr>
            </a:gs>
            <a:gs pos="15000">
              <a:schemeClr val="accent5">
                <a:hueOff val="9506956"/>
                <a:satOff val="-48416"/>
                <a:lumOff val="8940"/>
                <a:alphaOff val="0"/>
                <a:tint val="92000"/>
                <a:shade val="99000"/>
                <a:satMod val="170000"/>
              </a:schemeClr>
            </a:gs>
            <a:gs pos="62000">
              <a:schemeClr val="accent5">
                <a:hueOff val="9506956"/>
                <a:satOff val="-48416"/>
                <a:lumOff val="8940"/>
                <a:alphaOff val="0"/>
                <a:tint val="96000"/>
                <a:shade val="80000"/>
                <a:satMod val="170000"/>
              </a:schemeClr>
            </a:gs>
            <a:gs pos="97000">
              <a:schemeClr val="accent5">
                <a:hueOff val="9506956"/>
                <a:satOff val="-48416"/>
                <a:lumOff val="8940"/>
                <a:alphaOff val="0"/>
                <a:tint val="98000"/>
                <a:shade val="63000"/>
                <a:satMod val="170000"/>
              </a:schemeClr>
            </a:gs>
            <a:gs pos="100000">
              <a:schemeClr val="accent5">
                <a:hueOff val="9506956"/>
                <a:satOff val="-48416"/>
                <a:lumOff val="894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dirty="0" smtClean="0"/>
            <a:t>готовность к изменению точки  зрения</a:t>
          </a:r>
          <a:endParaRPr lang="ru-RU" sz="2400" kern="1200" dirty="0"/>
        </a:p>
      </dsp:txBody>
      <dsp:txXfrm>
        <a:off x="1398686" y="3850380"/>
        <a:ext cx="2750073" cy="1650044"/>
      </dsp:txXfrm>
    </dsp:sp>
    <dsp:sp modelId="{86C577B0-A347-49FE-B906-522955C02E90}">
      <dsp:nvSpPr>
        <dsp:cNvPr id="0" name=""/>
        <dsp:cNvSpPr/>
      </dsp:nvSpPr>
      <dsp:spPr>
        <a:xfrm>
          <a:off x="4423767" y="3850380"/>
          <a:ext cx="2750073" cy="1650044"/>
        </a:xfrm>
        <a:prstGeom prst="rect">
          <a:avLst/>
        </a:prstGeom>
        <a:gradFill rotWithShape="0">
          <a:gsLst>
            <a:gs pos="0">
              <a:schemeClr val="accent5">
                <a:hueOff val="11883694"/>
                <a:satOff val="-60520"/>
                <a:lumOff val="11175"/>
                <a:alphaOff val="0"/>
                <a:tint val="92000"/>
                <a:satMod val="170000"/>
              </a:schemeClr>
            </a:gs>
            <a:gs pos="15000">
              <a:schemeClr val="accent5">
                <a:hueOff val="11883694"/>
                <a:satOff val="-60520"/>
                <a:lumOff val="11175"/>
                <a:alphaOff val="0"/>
                <a:tint val="92000"/>
                <a:shade val="99000"/>
                <a:satMod val="170000"/>
              </a:schemeClr>
            </a:gs>
            <a:gs pos="62000">
              <a:schemeClr val="accent5">
                <a:hueOff val="11883694"/>
                <a:satOff val="-60520"/>
                <a:lumOff val="11175"/>
                <a:alphaOff val="0"/>
                <a:tint val="96000"/>
                <a:shade val="80000"/>
                <a:satMod val="170000"/>
              </a:schemeClr>
            </a:gs>
            <a:gs pos="97000">
              <a:schemeClr val="accent5">
                <a:hueOff val="11883694"/>
                <a:satOff val="-60520"/>
                <a:lumOff val="11175"/>
                <a:alphaOff val="0"/>
                <a:tint val="98000"/>
                <a:shade val="63000"/>
                <a:satMod val="170000"/>
              </a:schemeClr>
            </a:gs>
            <a:gs pos="100000">
              <a:schemeClr val="accent5">
                <a:hueOff val="11883694"/>
                <a:satOff val="-60520"/>
                <a:lumOff val="111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0" i="0" kern="1200" smtClean="0"/>
            <a:t>преклонение перед авторитетами.</a:t>
          </a:r>
          <a:endParaRPr lang="ru-RU" sz="2400" kern="1200" dirty="0"/>
        </a:p>
      </dsp:txBody>
      <dsp:txXfrm>
        <a:off x="4423767" y="3850380"/>
        <a:ext cx="2750073" cy="1650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E243C-551C-443C-A571-F298AD70040B}">
      <dsp:nvSpPr>
        <dsp:cNvPr id="0" name=""/>
        <dsp:cNvSpPr/>
      </dsp:nvSpPr>
      <dsp:spPr>
        <a:xfrm>
          <a:off x="2857519" y="0"/>
          <a:ext cx="4286280" cy="2214578"/>
        </a:xfrm>
        <a:prstGeom prst="rightArrow">
          <a:avLst>
            <a:gd name="adj1" fmla="val 75000"/>
            <a:gd name="adj2" fmla="val 5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40000"/>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endParaRPr lang="ru-RU" sz="3200" kern="1200" dirty="0"/>
        </a:p>
        <a:p>
          <a:pPr marL="285750" lvl="1" indent="-285750" algn="l" defTabSz="1422400">
            <a:lnSpc>
              <a:spcPct val="90000"/>
            </a:lnSpc>
            <a:spcBef>
              <a:spcPct val="0"/>
            </a:spcBef>
            <a:spcAft>
              <a:spcPct val="15000"/>
            </a:spcAft>
            <a:buChar char="••"/>
          </a:pPr>
          <a:r>
            <a:rPr lang="ru-RU" sz="3200" kern="1200" dirty="0" smtClean="0"/>
            <a:t>Область </a:t>
          </a:r>
          <a:r>
            <a:rPr lang="ru-RU" sz="3200" b="1" kern="1200" dirty="0" smtClean="0"/>
            <a:t>памяти</a:t>
          </a:r>
          <a:endParaRPr lang="ru-RU" sz="3200" b="1" kern="1200" dirty="0"/>
        </a:p>
      </dsp:txBody>
      <dsp:txXfrm>
        <a:off x="2857519" y="276822"/>
        <a:ext cx="3455813" cy="1660934"/>
      </dsp:txXfrm>
    </dsp:sp>
    <dsp:sp modelId="{6C62B973-D511-48F7-8B21-618A5BCF966F}">
      <dsp:nvSpPr>
        <dsp:cNvPr id="0" name=""/>
        <dsp:cNvSpPr/>
      </dsp:nvSpPr>
      <dsp:spPr>
        <a:xfrm>
          <a:off x="0" y="0"/>
          <a:ext cx="2857520" cy="2214578"/>
        </a:xfrm>
        <a:prstGeom prst="round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kern="1200" dirty="0" smtClean="0"/>
            <a:t>Воспроизведение в создании образов ранее воспринятого</a:t>
          </a:r>
          <a:endParaRPr lang="ru-RU" sz="2200" kern="1200" dirty="0"/>
        </a:p>
      </dsp:txBody>
      <dsp:txXfrm>
        <a:off x="108107" y="108107"/>
        <a:ext cx="2641306" cy="1998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99717-EE4E-4484-AA15-FB0DBF611733}">
      <dsp:nvSpPr>
        <dsp:cNvPr id="0" name=""/>
        <dsp:cNvSpPr/>
      </dsp:nvSpPr>
      <dsp:spPr>
        <a:xfrm>
          <a:off x="3286135" y="1360"/>
          <a:ext cx="4929202" cy="2783361"/>
        </a:xfrm>
        <a:prstGeom prst="rightArrow">
          <a:avLst>
            <a:gd name="adj1" fmla="val 75000"/>
            <a:gd name="adj2" fmla="val 5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4">
              <a:tint val="40000"/>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10160" tIns="10160" rIns="10160" bIns="10160" numCol="1" spcCol="1270" anchor="t" anchorCtr="0">
          <a:noAutofit/>
        </a:bodyPr>
        <a:lstStyle/>
        <a:p>
          <a:pPr marL="171450" lvl="1" indent="-171450" algn="ctr" defTabSz="711200">
            <a:lnSpc>
              <a:spcPct val="90000"/>
            </a:lnSpc>
            <a:spcBef>
              <a:spcPct val="0"/>
            </a:spcBef>
            <a:spcAft>
              <a:spcPct val="15000"/>
            </a:spcAft>
            <a:buChar char="••"/>
          </a:pPr>
          <a:endParaRPr lang="ru-RU" sz="1600" b="1" kern="1200" dirty="0"/>
        </a:p>
        <a:p>
          <a:pPr marL="114300" lvl="1" indent="-114300" algn="ctr" defTabSz="622300">
            <a:lnSpc>
              <a:spcPct val="90000"/>
            </a:lnSpc>
            <a:spcBef>
              <a:spcPct val="0"/>
            </a:spcBef>
            <a:spcAft>
              <a:spcPct val="15000"/>
            </a:spcAft>
            <a:buChar char="••"/>
          </a:pPr>
          <a:endParaRPr lang="ru-RU" sz="1400" b="1" kern="1200" dirty="0"/>
        </a:p>
        <a:p>
          <a:pPr marL="285750" lvl="1" indent="-285750" algn="ctr" defTabSz="1422400">
            <a:lnSpc>
              <a:spcPct val="90000"/>
            </a:lnSpc>
            <a:spcBef>
              <a:spcPct val="0"/>
            </a:spcBef>
            <a:spcAft>
              <a:spcPct val="15000"/>
            </a:spcAft>
            <a:buChar char="••"/>
          </a:pPr>
          <a:r>
            <a:rPr lang="ru-RU" sz="3200" kern="1200" dirty="0" smtClean="0"/>
            <a:t>Область </a:t>
          </a:r>
          <a:r>
            <a:rPr lang="ru-RU" sz="3200" b="1" kern="1200" dirty="0" smtClean="0"/>
            <a:t>воображения</a:t>
          </a:r>
          <a:endParaRPr lang="ru-RU" sz="3200" b="1" kern="1200" dirty="0"/>
        </a:p>
      </dsp:txBody>
      <dsp:txXfrm>
        <a:off x="3286135" y="349280"/>
        <a:ext cx="3885442" cy="2087521"/>
      </dsp:txXfrm>
    </dsp:sp>
    <dsp:sp modelId="{AD9502A5-9331-47ED-8E42-05B924697548}">
      <dsp:nvSpPr>
        <dsp:cNvPr id="0" name=""/>
        <dsp:cNvSpPr/>
      </dsp:nvSpPr>
      <dsp:spPr>
        <a:xfrm>
          <a:off x="0" y="1360"/>
          <a:ext cx="3286135" cy="2783361"/>
        </a:xfrm>
        <a:prstGeom prst="round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ru-RU" sz="2200" kern="1200" dirty="0" smtClean="0"/>
            <a:t>Преобразование  в создании образов ранее воспринятого, их творческая переработка и создание на их основе новых оригинальных образов</a:t>
          </a:r>
          <a:endParaRPr lang="ru-RU" sz="2200" kern="1200" dirty="0"/>
        </a:p>
      </dsp:txBody>
      <dsp:txXfrm>
        <a:off x="135872" y="137232"/>
        <a:ext cx="3014391" cy="25116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1C68E-2E0C-4989-9F37-E3868021EBAE}">
      <dsp:nvSpPr>
        <dsp:cNvPr id="0" name=""/>
        <dsp:cNvSpPr/>
      </dsp:nvSpPr>
      <dsp:spPr>
        <a:xfrm rot="10800000">
          <a:off x="2338908" y="2484"/>
          <a:ext cx="8313597" cy="979529"/>
        </a:xfrm>
        <a:prstGeom prst="homePlate">
          <a:avLst/>
        </a:prstGeom>
        <a:gradFill rotWithShape="0">
          <a:gsLst>
            <a:gs pos="0">
              <a:schemeClr val="accent3">
                <a:hueOff val="0"/>
                <a:satOff val="0"/>
                <a:lumOff val="0"/>
                <a:alphaOff val="0"/>
                <a:tint val="35000"/>
                <a:satMod val="253000"/>
              </a:schemeClr>
            </a:gs>
            <a:gs pos="50000">
              <a:schemeClr val="accent3">
                <a:hueOff val="0"/>
                <a:satOff val="0"/>
                <a:lumOff val="0"/>
                <a:alphaOff val="0"/>
                <a:tint val="42000"/>
                <a:satMod val="255000"/>
              </a:schemeClr>
            </a:gs>
            <a:gs pos="97000">
              <a:schemeClr val="accent3">
                <a:hueOff val="0"/>
                <a:satOff val="0"/>
                <a:lumOff val="0"/>
                <a:alphaOff val="0"/>
                <a:tint val="53000"/>
                <a:satMod val="260000"/>
              </a:schemeClr>
            </a:gs>
            <a:gs pos="100000">
              <a:schemeClr val="accent3">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945" tIns="76200" rIns="142240" bIns="76200" numCol="1" spcCol="1270" anchor="ctr" anchorCtr="0">
          <a:noAutofit/>
        </a:bodyPr>
        <a:lstStyle/>
        <a:p>
          <a:pPr lvl="0" algn="ctr" defTabSz="889000">
            <a:lnSpc>
              <a:spcPct val="90000"/>
            </a:lnSpc>
            <a:spcBef>
              <a:spcPct val="0"/>
            </a:spcBef>
            <a:spcAft>
              <a:spcPct val="35000"/>
            </a:spcAft>
          </a:pPr>
          <a:r>
            <a:rPr lang="ru-RU" sz="2000" b="1" kern="1200" dirty="0" smtClean="0"/>
            <a:t>Представление действительности в образа</a:t>
          </a:r>
          <a:r>
            <a:rPr lang="ru-RU" sz="2000" kern="1200" dirty="0" smtClean="0"/>
            <a:t>х</a:t>
          </a:r>
          <a:r>
            <a:rPr lang="ru-RU" sz="2000" b="1" kern="1200" dirty="0" smtClean="0"/>
            <a:t>, создание возможности пользоваться ими</a:t>
          </a:r>
          <a:r>
            <a:rPr lang="ru-RU" sz="2000" kern="1200" dirty="0" smtClean="0"/>
            <a:t>, решая задачи;</a:t>
          </a:r>
          <a:endParaRPr lang="ru-RU" sz="2000" kern="1200" dirty="0"/>
        </a:p>
      </dsp:txBody>
      <dsp:txXfrm rot="10800000">
        <a:off x="2583790" y="2484"/>
        <a:ext cx="8068715" cy="979529"/>
      </dsp:txXfrm>
    </dsp:sp>
    <dsp:sp modelId="{45F13047-F11E-4AF0-9C5C-58BDD518463A}">
      <dsp:nvSpPr>
        <dsp:cNvPr id="0" name=""/>
        <dsp:cNvSpPr/>
      </dsp:nvSpPr>
      <dsp:spPr>
        <a:xfrm>
          <a:off x="1849143" y="2484"/>
          <a:ext cx="979529" cy="979529"/>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D3323ACF-4AF3-455E-B3B8-BFF6B5BFAA5E}">
      <dsp:nvSpPr>
        <dsp:cNvPr id="0" name=""/>
        <dsp:cNvSpPr/>
      </dsp:nvSpPr>
      <dsp:spPr>
        <a:xfrm rot="10800000">
          <a:off x="2338908" y="1274411"/>
          <a:ext cx="8313597" cy="979529"/>
        </a:xfrm>
        <a:prstGeom prst="homePlate">
          <a:avLst/>
        </a:prstGeom>
        <a:gradFill rotWithShape="0">
          <a:gsLst>
            <a:gs pos="0">
              <a:schemeClr val="accent3">
                <a:hueOff val="-4206610"/>
                <a:satOff val="-2163"/>
                <a:lumOff val="-931"/>
                <a:alphaOff val="0"/>
                <a:tint val="35000"/>
                <a:satMod val="253000"/>
              </a:schemeClr>
            </a:gs>
            <a:gs pos="50000">
              <a:schemeClr val="accent3">
                <a:hueOff val="-4206610"/>
                <a:satOff val="-2163"/>
                <a:lumOff val="-931"/>
                <a:alphaOff val="0"/>
                <a:tint val="42000"/>
                <a:satMod val="255000"/>
              </a:schemeClr>
            </a:gs>
            <a:gs pos="97000">
              <a:schemeClr val="accent3">
                <a:hueOff val="-4206610"/>
                <a:satOff val="-2163"/>
                <a:lumOff val="-931"/>
                <a:alphaOff val="0"/>
                <a:tint val="53000"/>
                <a:satMod val="260000"/>
              </a:schemeClr>
            </a:gs>
            <a:gs pos="100000">
              <a:schemeClr val="accent3">
                <a:hueOff val="-4206610"/>
                <a:satOff val="-2163"/>
                <a:lumOff val="-931"/>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945" tIns="76200" rIns="142240" bIns="76200" numCol="1" spcCol="1270" anchor="ctr" anchorCtr="0">
          <a:noAutofit/>
        </a:bodyPr>
        <a:lstStyle/>
        <a:p>
          <a:pPr lvl="0" algn="ctr" defTabSz="889000">
            <a:lnSpc>
              <a:spcPct val="90000"/>
            </a:lnSpc>
            <a:spcBef>
              <a:spcPct val="0"/>
            </a:spcBef>
            <a:spcAft>
              <a:spcPct val="35000"/>
            </a:spcAft>
          </a:pPr>
          <a:r>
            <a:rPr lang="ru-RU" sz="2000" b="1" kern="1200" dirty="0" smtClean="0"/>
            <a:t>Регулирование эмоциональных состояний</a:t>
          </a:r>
          <a:r>
            <a:rPr lang="ru-RU" sz="2000" kern="1200" dirty="0" smtClean="0"/>
            <a:t>;</a:t>
          </a:r>
          <a:endParaRPr lang="ru-RU" sz="2000" kern="1200" dirty="0"/>
        </a:p>
      </dsp:txBody>
      <dsp:txXfrm rot="10800000">
        <a:off x="2583790" y="1274411"/>
        <a:ext cx="8068715" cy="979529"/>
      </dsp:txXfrm>
    </dsp:sp>
    <dsp:sp modelId="{F9C0215D-4B6C-4F4B-8B54-4BE06F6D2534}">
      <dsp:nvSpPr>
        <dsp:cNvPr id="0" name=""/>
        <dsp:cNvSpPr/>
      </dsp:nvSpPr>
      <dsp:spPr>
        <a:xfrm>
          <a:off x="1849143" y="1274411"/>
          <a:ext cx="979529" cy="979529"/>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38F5425E-FDF3-4737-B0A2-B20FB7059963}">
      <dsp:nvSpPr>
        <dsp:cNvPr id="0" name=""/>
        <dsp:cNvSpPr/>
      </dsp:nvSpPr>
      <dsp:spPr>
        <a:xfrm rot="10800000">
          <a:off x="2338908" y="2546338"/>
          <a:ext cx="8313597" cy="979529"/>
        </a:xfrm>
        <a:prstGeom prst="homePlate">
          <a:avLst/>
        </a:prstGeom>
        <a:gradFill rotWithShape="0">
          <a:gsLst>
            <a:gs pos="0">
              <a:schemeClr val="accent3">
                <a:hueOff val="-8413219"/>
                <a:satOff val="-4326"/>
                <a:lumOff val="-1863"/>
                <a:alphaOff val="0"/>
                <a:tint val="35000"/>
                <a:satMod val="253000"/>
              </a:schemeClr>
            </a:gs>
            <a:gs pos="50000">
              <a:schemeClr val="accent3">
                <a:hueOff val="-8413219"/>
                <a:satOff val="-4326"/>
                <a:lumOff val="-1863"/>
                <a:alphaOff val="0"/>
                <a:tint val="42000"/>
                <a:satMod val="255000"/>
              </a:schemeClr>
            </a:gs>
            <a:gs pos="97000">
              <a:schemeClr val="accent3">
                <a:hueOff val="-8413219"/>
                <a:satOff val="-4326"/>
                <a:lumOff val="-1863"/>
                <a:alphaOff val="0"/>
                <a:tint val="53000"/>
                <a:satMod val="260000"/>
              </a:schemeClr>
            </a:gs>
            <a:gs pos="100000">
              <a:schemeClr val="accent3">
                <a:hueOff val="-8413219"/>
                <a:satOff val="-4326"/>
                <a:lumOff val="-1863"/>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945" tIns="76200" rIns="142240" bIns="76200" numCol="1" spcCol="1270" anchor="ctr" anchorCtr="0">
          <a:noAutofit/>
        </a:bodyPr>
        <a:lstStyle/>
        <a:p>
          <a:pPr lvl="0" algn="ctr" defTabSz="889000">
            <a:lnSpc>
              <a:spcPct val="90000"/>
            </a:lnSpc>
            <a:spcBef>
              <a:spcPct val="0"/>
            </a:spcBef>
            <a:spcAft>
              <a:spcPct val="35000"/>
            </a:spcAft>
          </a:pPr>
          <a:r>
            <a:rPr lang="ru-RU" sz="2000" b="1" kern="1200" dirty="0" smtClean="0"/>
            <a:t>Произвольная регуляция познавательных процессов</a:t>
          </a:r>
          <a:r>
            <a:rPr lang="ru-RU" sz="2000" kern="1200" dirty="0" smtClean="0"/>
            <a:t>;</a:t>
          </a:r>
          <a:endParaRPr lang="ru-RU" sz="2000" kern="1200" dirty="0"/>
        </a:p>
      </dsp:txBody>
      <dsp:txXfrm rot="10800000">
        <a:off x="2583790" y="2546338"/>
        <a:ext cx="8068715" cy="979529"/>
      </dsp:txXfrm>
    </dsp:sp>
    <dsp:sp modelId="{3DDD21CA-7E20-437D-88D9-9C08B15E058D}">
      <dsp:nvSpPr>
        <dsp:cNvPr id="0" name=""/>
        <dsp:cNvSpPr/>
      </dsp:nvSpPr>
      <dsp:spPr>
        <a:xfrm>
          <a:off x="1849143" y="2546338"/>
          <a:ext cx="979529" cy="979529"/>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AF117C46-BC8A-4A8B-977A-3F178AACF99E}">
      <dsp:nvSpPr>
        <dsp:cNvPr id="0" name=""/>
        <dsp:cNvSpPr/>
      </dsp:nvSpPr>
      <dsp:spPr>
        <a:xfrm rot="10800000">
          <a:off x="2338908" y="3818264"/>
          <a:ext cx="8313597" cy="979529"/>
        </a:xfrm>
        <a:prstGeom prst="homePlate">
          <a:avLst/>
        </a:prstGeom>
        <a:gradFill rotWithShape="0">
          <a:gsLst>
            <a:gs pos="0">
              <a:schemeClr val="accent3">
                <a:hueOff val="-12619828"/>
                <a:satOff val="-6489"/>
                <a:lumOff val="-2794"/>
                <a:alphaOff val="0"/>
                <a:tint val="35000"/>
                <a:satMod val="253000"/>
              </a:schemeClr>
            </a:gs>
            <a:gs pos="50000">
              <a:schemeClr val="accent3">
                <a:hueOff val="-12619828"/>
                <a:satOff val="-6489"/>
                <a:lumOff val="-2794"/>
                <a:alphaOff val="0"/>
                <a:tint val="42000"/>
                <a:satMod val="255000"/>
              </a:schemeClr>
            </a:gs>
            <a:gs pos="97000">
              <a:schemeClr val="accent3">
                <a:hueOff val="-12619828"/>
                <a:satOff val="-6489"/>
                <a:lumOff val="-2794"/>
                <a:alphaOff val="0"/>
                <a:tint val="53000"/>
                <a:satMod val="260000"/>
              </a:schemeClr>
            </a:gs>
            <a:gs pos="100000">
              <a:schemeClr val="accent3">
                <a:hueOff val="-12619828"/>
                <a:satOff val="-6489"/>
                <a:lumOff val="-2794"/>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945" tIns="76200" rIns="142240" bIns="76200" numCol="1" spcCol="1270" anchor="ctr" anchorCtr="0">
          <a:noAutofit/>
        </a:bodyPr>
        <a:lstStyle/>
        <a:p>
          <a:pPr lvl="0" algn="ctr" defTabSz="889000">
            <a:lnSpc>
              <a:spcPct val="90000"/>
            </a:lnSpc>
            <a:spcBef>
              <a:spcPct val="0"/>
            </a:spcBef>
            <a:spcAft>
              <a:spcPct val="35000"/>
            </a:spcAft>
          </a:pPr>
          <a:r>
            <a:rPr lang="ru-RU" sz="2000" b="1" kern="1200" dirty="0" smtClean="0"/>
            <a:t>Формирование внутреннего плана действий</a:t>
          </a:r>
          <a:r>
            <a:rPr lang="ru-RU" sz="2000" kern="1200" dirty="0" smtClean="0"/>
            <a:t>;</a:t>
          </a:r>
          <a:endParaRPr lang="ru-RU" sz="2000" kern="1200" dirty="0"/>
        </a:p>
      </dsp:txBody>
      <dsp:txXfrm rot="10800000">
        <a:off x="2583790" y="3818264"/>
        <a:ext cx="8068715" cy="979529"/>
      </dsp:txXfrm>
    </dsp:sp>
    <dsp:sp modelId="{9DDAF897-EAE6-49F8-8903-0A1F9DD3867A}">
      <dsp:nvSpPr>
        <dsp:cNvPr id="0" name=""/>
        <dsp:cNvSpPr/>
      </dsp:nvSpPr>
      <dsp:spPr>
        <a:xfrm>
          <a:off x="1849143" y="3818264"/>
          <a:ext cx="979529" cy="979529"/>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BFC5EB23-61F4-40B5-9827-99471B625BD9}">
      <dsp:nvSpPr>
        <dsp:cNvPr id="0" name=""/>
        <dsp:cNvSpPr/>
      </dsp:nvSpPr>
      <dsp:spPr>
        <a:xfrm rot="10800000">
          <a:off x="2338908" y="5090191"/>
          <a:ext cx="8313597" cy="979529"/>
        </a:xfrm>
        <a:prstGeom prst="homePlate">
          <a:avLst/>
        </a:prstGeom>
        <a:gradFill rotWithShape="0">
          <a:gsLst>
            <a:gs pos="0">
              <a:schemeClr val="accent3">
                <a:hueOff val="-16826439"/>
                <a:satOff val="-8652"/>
                <a:lumOff val="-3725"/>
                <a:alphaOff val="0"/>
                <a:tint val="35000"/>
                <a:satMod val="253000"/>
              </a:schemeClr>
            </a:gs>
            <a:gs pos="50000">
              <a:schemeClr val="accent3">
                <a:hueOff val="-16826439"/>
                <a:satOff val="-8652"/>
                <a:lumOff val="-3725"/>
                <a:alphaOff val="0"/>
                <a:tint val="42000"/>
                <a:satMod val="255000"/>
              </a:schemeClr>
            </a:gs>
            <a:gs pos="97000">
              <a:schemeClr val="accent3">
                <a:hueOff val="-16826439"/>
                <a:satOff val="-8652"/>
                <a:lumOff val="-3725"/>
                <a:alphaOff val="0"/>
                <a:tint val="53000"/>
                <a:satMod val="260000"/>
              </a:schemeClr>
            </a:gs>
            <a:gs pos="100000">
              <a:schemeClr val="accent3">
                <a:hueOff val="-16826439"/>
                <a:satOff val="-8652"/>
                <a:lumOff val="-372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1945" tIns="76200" rIns="142240" bIns="76200" numCol="1" spcCol="1270" anchor="ctr" anchorCtr="0">
          <a:noAutofit/>
        </a:bodyPr>
        <a:lstStyle/>
        <a:p>
          <a:pPr lvl="0" algn="ctr" defTabSz="889000">
            <a:lnSpc>
              <a:spcPct val="90000"/>
            </a:lnSpc>
            <a:spcBef>
              <a:spcPct val="0"/>
            </a:spcBef>
            <a:spcAft>
              <a:spcPct val="35000"/>
            </a:spcAft>
          </a:pPr>
          <a:r>
            <a:rPr lang="ru-RU" sz="2000" b="1" kern="1200" dirty="0" smtClean="0"/>
            <a:t>Планирование и программирование деятельности</a:t>
          </a:r>
          <a:r>
            <a:rPr lang="ru-RU" sz="2000" kern="1200" dirty="0" smtClean="0"/>
            <a:t>, составление программ, оценка их правильности, процесса реализации.</a:t>
          </a:r>
          <a:endParaRPr lang="ru-RU" sz="2000" kern="1200" dirty="0"/>
        </a:p>
      </dsp:txBody>
      <dsp:txXfrm rot="10800000">
        <a:off x="2583790" y="5090191"/>
        <a:ext cx="8068715" cy="979529"/>
      </dsp:txXfrm>
    </dsp:sp>
    <dsp:sp modelId="{0E072FFF-DDF8-41F7-B8F9-19410E413E73}">
      <dsp:nvSpPr>
        <dsp:cNvPr id="0" name=""/>
        <dsp:cNvSpPr/>
      </dsp:nvSpPr>
      <dsp:spPr>
        <a:xfrm>
          <a:off x="1849143" y="5090191"/>
          <a:ext cx="979529" cy="979529"/>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044F8-EBDF-4BB2-963F-05E1FF700E0D}">
      <dsp:nvSpPr>
        <dsp:cNvPr id="0" name=""/>
        <dsp:cNvSpPr/>
      </dsp:nvSpPr>
      <dsp:spPr>
        <a:xfrm rot="5400000">
          <a:off x="4985491" y="-2061198"/>
          <a:ext cx="1588937" cy="5715019"/>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40000"/>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t>воображение существует внутри других психических процессов, в них закладывается его фундамент</a:t>
          </a:r>
          <a:endParaRPr lang="ru-RU" sz="2100" kern="1200" dirty="0"/>
        </a:p>
      </dsp:txBody>
      <dsp:txXfrm rot="-5400000">
        <a:off x="2922450" y="79409"/>
        <a:ext cx="5637453" cy="1433805"/>
      </dsp:txXfrm>
    </dsp:sp>
    <dsp:sp modelId="{3B444DCB-6E95-4B8F-AE8C-7D3D1A95091E}">
      <dsp:nvSpPr>
        <dsp:cNvPr id="0" name=""/>
        <dsp:cNvSpPr/>
      </dsp:nvSpPr>
      <dsp:spPr>
        <a:xfrm>
          <a:off x="292248" y="356473"/>
          <a:ext cx="2630202" cy="879675"/>
        </a:xfrm>
        <a:prstGeom prst="roundRect">
          <a:avLst/>
        </a:prstGeom>
        <a:gradFill rotWithShape="0">
          <a:gsLst>
            <a:gs pos="0">
              <a:schemeClr val="accent3">
                <a:hueOff val="0"/>
                <a:satOff val="0"/>
                <a:lumOff val="0"/>
                <a:alphaOff val="0"/>
                <a:tint val="92000"/>
                <a:satMod val="170000"/>
              </a:schemeClr>
            </a:gs>
            <a:gs pos="15000">
              <a:schemeClr val="accent3">
                <a:hueOff val="0"/>
                <a:satOff val="0"/>
                <a:lumOff val="0"/>
                <a:alphaOff val="0"/>
                <a:tint val="92000"/>
                <a:shade val="99000"/>
                <a:satMod val="170000"/>
              </a:schemeClr>
            </a:gs>
            <a:gs pos="62000">
              <a:schemeClr val="accent3">
                <a:hueOff val="0"/>
                <a:satOff val="0"/>
                <a:lumOff val="0"/>
                <a:alphaOff val="0"/>
                <a:tint val="96000"/>
                <a:shade val="80000"/>
                <a:satMod val="170000"/>
              </a:schemeClr>
            </a:gs>
            <a:gs pos="97000">
              <a:schemeClr val="accent3">
                <a:hueOff val="0"/>
                <a:satOff val="0"/>
                <a:lumOff val="0"/>
                <a:alphaOff val="0"/>
                <a:tint val="98000"/>
                <a:shade val="63000"/>
                <a:satMod val="170000"/>
              </a:schemeClr>
            </a:gs>
            <a:gs pos="100000">
              <a:schemeClr val="accent3">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b="1" kern="1200" dirty="0" smtClean="0"/>
            <a:t>До 3-х лет:</a:t>
          </a:r>
          <a:endParaRPr lang="ru-RU" sz="3200" b="1" kern="1200" dirty="0"/>
        </a:p>
      </dsp:txBody>
      <dsp:txXfrm>
        <a:off x="335190" y="399415"/>
        <a:ext cx="2544318" cy="793791"/>
      </dsp:txXfrm>
    </dsp:sp>
    <dsp:sp modelId="{17EA3711-0497-4CB5-B0A4-8FF5321141CB}">
      <dsp:nvSpPr>
        <dsp:cNvPr id="0" name=""/>
        <dsp:cNvSpPr/>
      </dsp:nvSpPr>
      <dsp:spPr>
        <a:xfrm rot="5400000">
          <a:off x="5298845" y="-686306"/>
          <a:ext cx="962228" cy="5715019"/>
        </a:xfrm>
        <a:prstGeom prst="round2SameRect">
          <a:avLst/>
        </a:prstGeom>
        <a:solidFill>
          <a:schemeClr val="accent3">
            <a:tint val="40000"/>
            <a:alpha val="90000"/>
            <a:hueOff val="-5458931"/>
            <a:satOff val="-4492"/>
            <a:lumOff val="-457"/>
            <a:alphaOff val="0"/>
          </a:schemeClr>
        </a:solidFill>
        <a:ln w="9525" cap="flat" cmpd="sng" algn="ctr">
          <a:solidFill>
            <a:schemeClr val="accent3">
              <a:tint val="40000"/>
              <a:alpha val="90000"/>
              <a:hueOff val="-5458931"/>
              <a:satOff val="-4492"/>
              <a:lumOff val="-457"/>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40000"/>
              <a:alpha val="90000"/>
              <a:hueOff val="-5458931"/>
              <a:satOff val="-4492"/>
              <a:lumOff val="-457"/>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t>происходит становление словесных форм воображения. Здесь воображение становится самостоятельным процессом</a:t>
          </a:r>
          <a:endParaRPr lang="ru-RU" sz="2100" kern="1200" dirty="0"/>
        </a:p>
      </dsp:txBody>
      <dsp:txXfrm rot="-5400000">
        <a:off x="2922450" y="1737061"/>
        <a:ext cx="5668047" cy="868284"/>
      </dsp:txXfrm>
    </dsp:sp>
    <dsp:sp modelId="{360610D9-67CE-4982-8CB9-488787E1CA30}">
      <dsp:nvSpPr>
        <dsp:cNvPr id="0" name=""/>
        <dsp:cNvSpPr/>
      </dsp:nvSpPr>
      <dsp:spPr>
        <a:xfrm>
          <a:off x="292248" y="1731365"/>
          <a:ext cx="2630202" cy="879675"/>
        </a:xfrm>
        <a:prstGeom prst="roundRect">
          <a:avLst/>
        </a:prstGeom>
        <a:gradFill rotWithShape="0">
          <a:gsLst>
            <a:gs pos="0">
              <a:schemeClr val="accent3">
                <a:hueOff val="-5608813"/>
                <a:satOff val="-2884"/>
                <a:lumOff val="-1242"/>
                <a:alphaOff val="0"/>
                <a:tint val="92000"/>
                <a:satMod val="170000"/>
              </a:schemeClr>
            </a:gs>
            <a:gs pos="15000">
              <a:schemeClr val="accent3">
                <a:hueOff val="-5608813"/>
                <a:satOff val="-2884"/>
                <a:lumOff val="-1242"/>
                <a:alphaOff val="0"/>
                <a:tint val="92000"/>
                <a:shade val="99000"/>
                <a:satMod val="170000"/>
              </a:schemeClr>
            </a:gs>
            <a:gs pos="62000">
              <a:schemeClr val="accent3">
                <a:hueOff val="-5608813"/>
                <a:satOff val="-2884"/>
                <a:lumOff val="-1242"/>
                <a:alphaOff val="0"/>
                <a:tint val="96000"/>
                <a:shade val="80000"/>
                <a:satMod val="170000"/>
              </a:schemeClr>
            </a:gs>
            <a:gs pos="97000">
              <a:schemeClr val="accent3">
                <a:hueOff val="-5608813"/>
                <a:satOff val="-2884"/>
                <a:lumOff val="-1242"/>
                <a:alphaOff val="0"/>
                <a:tint val="98000"/>
                <a:shade val="63000"/>
                <a:satMod val="170000"/>
              </a:schemeClr>
            </a:gs>
            <a:gs pos="100000">
              <a:schemeClr val="accent3">
                <a:hueOff val="-5608813"/>
                <a:satOff val="-2884"/>
                <a:lumOff val="-1242"/>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5608813"/>
              <a:satOff val="-2884"/>
              <a:lumOff val="-1242"/>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b="1" kern="1200" dirty="0" smtClean="0"/>
            <a:t>3 года</a:t>
          </a:r>
          <a:endParaRPr lang="ru-RU" sz="3200" b="1" kern="1200" dirty="0"/>
        </a:p>
      </dsp:txBody>
      <dsp:txXfrm>
        <a:off x="335190" y="1774307"/>
        <a:ext cx="2544318" cy="793791"/>
      </dsp:txXfrm>
    </dsp:sp>
    <dsp:sp modelId="{1CF54670-E739-4475-A19E-DDC9526C1334}">
      <dsp:nvSpPr>
        <dsp:cNvPr id="0" name=""/>
        <dsp:cNvSpPr/>
      </dsp:nvSpPr>
      <dsp:spPr>
        <a:xfrm rot="5400000">
          <a:off x="5214735" y="459340"/>
          <a:ext cx="1130449" cy="5715019"/>
        </a:xfrm>
        <a:prstGeom prst="round2SameRect">
          <a:avLst/>
        </a:prstGeom>
        <a:solidFill>
          <a:schemeClr val="accent3">
            <a:tint val="40000"/>
            <a:alpha val="90000"/>
            <a:hueOff val="-10917861"/>
            <a:satOff val="-8983"/>
            <a:lumOff val="-914"/>
            <a:alphaOff val="0"/>
          </a:schemeClr>
        </a:solidFill>
        <a:ln w="9525" cap="flat" cmpd="sng" algn="ctr">
          <a:solidFill>
            <a:schemeClr val="accent3">
              <a:tint val="40000"/>
              <a:alpha val="90000"/>
              <a:hueOff val="-10917861"/>
              <a:satOff val="-8983"/>
              <a:lumOff val="-914"/>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40000"/>
              <a:alpha val="90000"/>
              <a:hueOff val="-10917861"/>
              <a:satOff val="-8983"/>
              <a:lumOff val="-914"/>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t>ребёнок начинает планировать, составлять в уме план предстоящей деятельности</a:t>
          </a:r>
          <a:endParaRPr lang="ru-RU" sz="2100" kern="1200" dirty="0"/>
        </a:p>
      </dsp:txBody>
      <dsp:txXfrm rot="-5400000">
        <a:off x="2922450" y="2806809"/>
        <a:ext cx="5659835" cy="1020081"/>
      </dsp:txXfrm>
    </dsp:sp>
    <dsp:sp modelId="{77EB86E5-DF39-49D0-8054-3D0ABED12565}">
      <dsp:nvSpPr>
        <dsp:cNvPr id="0" name=""/>
        <dsp:cNvSpPr/>
      </dsp:nvSpPr>
      <dsp:spPr>
        <a:xfrm>
          <a:off x="292248" y="2877012"/>
          <a:ext cx="2630202" cy="879675"/>
        </a:xfrm>
        <a:prstGeom prst="roundRect">
          <a:avLst/>
        </a:prstGeom>
        <a:gradFill rotWithShape="0">
          <a:gsLst>
            <a:gs pos="0">
              <a:schemeClr val="accent3">
                <a:hueOff val="-11217626"/>
                <a:satOff val="-5768"/>
                <a:lumOff val="-2483"/>
                <a:alphaOff val="0"/>
                <a:tint val="92000"/>
                <a:satMod val="170000"/>
              </a:schemeClr>
            </a:gs>
            <a:gs pos="15000">
              <a:schemeClr val="accent3">
                <a:hueOff val="-11217626"/>
                <a:satOff val="-5768"/>
                <a:lumOff val="-2483"/>
                <a:alphaOff val="0"/>
                <a:tint val="92000"/>
                <a:shade val="99000"/>
                <a:satMod val="170000"/>
              </a:schemeClr>
            </a:gs>
            <a:gs pos="62000">
              <a:schemeClr val="accent3">
                <a:hueOff val="-11217626"/>
                <a:satOff val="-5768"/>
                <a:lumOff val="-2483"/>
                <a:alphaOff val="0"/>
                <a:tint val="96000"/>
                <a:shade val="80000"/>
                <a:satMod val="170000"/>
              </a:schemeClr>
            </a:gs>
            <a:gs pos="97000">
              <a:schemeClr val="accent3">
                <a:hueOff val="-11217626"/>
                <a:satOff val="-5768"/>
                <a:lumOff val="-2483"/>
                <a:alphaOff val="0"/>
                <a:tint val="98000"/>
                <a:shade val="63000"/>
                <a:satMod val="170000"/>
              </a:schemeClr>
            </a:gs>
            <a:gs pos="100000">
              <a:schemeClr val="accent3">
                <a:hueOff val="-11217626"/>
                <a:satOff val="-5768"/>
                <a:lumOff val="-2483"/>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11217626"/>
              <a:satOff val="-5768"/>
              <a:lumOff val="-2483"/>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b="1" kern="1200" dirty="0" smtClean="0"/>
            <a:t>4-5 лет</a:t>
          </a:r>
          <a:endParaRPr lang="ru-RU" sz="3200" b="1" kern="1200" dirty="0"/>
        </a:p>
      </dsp:txBody>
      <dsp:txXfrm>
        <a:off x="335190" y="2919954"/>
        <a:ext cx="2544318" cy="793791"/>
      </dsp:txXfrm>
    </dsp:sp>
    <dsp:sp modelId="{18D92E20-BF35-47A4-AF36-8B0A7372601E}">
      <dsp:nvSpPr>
        <dsp:cNvPr id="0" name=""/>
        <dsp:cNvSpPr/>
      </dsp:nvSpPr>
      <dsp:spPr>
        <a:xfrm rot="5400000">
          <a:off x="4985491" y="1918342"/>
          <a:ext cx="1588937" cy="5715019"/>
        </a:xfrm>
        <a:prstGeom prst="round2SameRect">
          <a:avLst/>
        </a:prstGeom>
        <a:solidFill>
          <a:schemeClr val="accent3">
            <a:tint val="40000"/>
            <a:alpha val="90000"/>
            <a:hueOff val="-16376792"/>
            <a:satOff val="-13475"/>
            <a:lumOff val="-1371"/>
            <a:alphaOff val="0"/>
          </a:schemeClr>
        </a:solidFill>
        <a:ln w="9525" cap="flat" cmpd="sng" algn="ctr">
          <a:solidFill>
            <a:schemeClr val="accent3">
              <a:tint val="40000"/>
              <a:alpha val="90000"/>
              <a:hueOff val="-16376792"/>
              <a:satOff val="-13475"/>
              <a:lumOff val="-1371"/>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3">
              <a:tint val="40000"/>
              <a:alpha val="90000"/>
              <a:hueOff val="-16376792"/>
              <a:satOff val="-13475"/>
              <a:lumOff val="-1371"/>
              <a:alphaOff val="0"/>
              <a:shade val="80000"/>
            </a:schemeClr>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Char char="••"/>
          </a:pPr>
          <a:r>
            <a:rPr lang="ru-RU" sz="2100" kern="1200" dirty="0" smtClean="0"/>
            <a:t>воображение носит активный характер. Воссоздаваемые образы выступают в различных ситуациях, характеризуясь содержательностью и специфичностью. Появляются элементы творчества</a:t>
          </a:r>
          <a:endParaRPr lang="ru-RU" sz="2100" kern="1200" dirty="0"/>
        </a:p>
      </dsp:txBody>
      <dsp:txXfrm rot="-5400000">
        <a:off x="2922450" y="4058949"/>
        <a:ext cx="5637453" cy="1433805"/>
      </dsp:txXfrm>
    </dsp:sp>
    <dsp:sp modelId="{B0CC27DE-7DA9-4AC8-8D5F-D467A5E90138}">
      <dsp:nvSpPr>
        <dsp:cNvPr id="0" name=""/>
        <dsp:cNvSpPr/>
      </dsp:nvSpPr>
      <dsp:spPr>
        <a:xfrm>
          <a:off x="292248" y="4336014"/>
          <a:ext cx="2630202" cy="879675"/>
        </a:xfrm>
        <a:prstGeom prst="roundRect">
          <a:avLst/>
        </a:prstGeom>
        <a:gradFill rotWithShape="0">
          <a:gsLst>
            <a:gs pos="0">
              <a:schemeClr val="accent3">
                <a:hueOff val="-16826439"/>
                <a:satOff val="-8652"/>
                <a:lumOff val="-3725"/>
                <a:alphaOff val="0"/>
                <a:tint val="92000"/>
                <a:satMod val="170000"/>
              </a:schemeClr>
            </a:gs>
            <a:gs pos="15000">
              <a:schemeClr val="accent3">
                <a:hueOff val="-16826439"/>
                <a:satOff val="-8652"/>
                <a:lumOff val="-3725"/>
                <a:alphaOff val="0"/>
                <a:tint val="92000"/>
                <a:shade val="99000"/>
                <a:satMod val="170000"/>
              </a:schemeClr>
            </a:gs>
            <a:gs pos="62000">
              <a:schemeClr val="accent3">
                <a:hueOff val="-16826439"/>
                <a:satOff val="-8652"/>
                <a:lumOff val="-3725"/>
                <a:alphaOff val="0"/>
                <a:tint val="96000"/>
                <a:shade val="80000"/>
                <a:satMod val="170000"/>
              </a:schemeClr>
            </a:gs>
            <a:gs pos="97000">
              <a:schemeClr val="accent3">
                <a:hueOff val="-16826439"/>
                <a:satOff val="-8652"/>
                <a:lumOff val="-3725"/>
                <a:alphaOff val="0"/>
                <a:tint val="98000"/>
                <a:shade val="63000"/>
                <a:satMod val="170000"/>
              </a:schemeClr>
            </a:gs>
            <a:gs pos="100000">
              <a:schemeClr val="accent3">
                <a:hueOff val="-16826439"/>
                <a:satOff val="-8652"/>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3">
              <a:hueOff val="-16826439"/>
              <a:satOff val="-8652"/>
              <a:lumOff val="-372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ru-RU" sz="3200" b="1" kern="1200" dirty="0" smtClean="0"/>
            <a:t>6-7 лет</a:t>
          </a:r>
          <a:endParaRPr lang="ru-RU" sz="3200" b="1" kern="1200" dirty="0"/>
        </a:p>
      </dsp:txBody>
      <dsp:txXfrm>
        <a:off x="335190" y="4378956"/>
        <a:ext cx="2544318" cy="7937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75A28-C114-476B-9C42-BF67B96C9C68}">
      <dsp:nvSpPr>
        <dsp:cNvPr id="0" name=""/>
        <dsp:cNvSpPr/>
      </dsp:nvSpPr>
      <dsp:spPr>
        <a:xfrm>
          <a:off x="3554653" y="1266730"/>
          <a:ext cx="791646" cy="91440"/>
        </a:xfrm>
        <a:custGeom>
          <a:avLst/>
          <a:gdLst/>
          <a:ahLst/>
          <a:cxnLst/>
          <a:rect l="0" t="0" r="0" b="0"/>
          <a:pathLst>
            <a:path>
              <a:moveTo>
                <a:pt x="0" y="45720"/>
              </a:moveTo>
              <a:lnTo>
                <a:pt x="412923" y="45720"/>
              </a:lnTo>
              <a:lnTo>
                <a:pt x="412923" y="78573"/>
              </a:lnTo>
              <a:lnTo>
                <a:pt x="791646" y="78573"/>
              </a:lnTo>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b="1" kern="1200"/>
        </a:p>
      </dsp:txBody>
      <dsp:txXfrm>
        <a:off x="3929904" y="1308363"/>
        <a:ext cx="41145" cy="8175"/>
      </dsp:txXfrm>
    </dsp:sp>
    <dsp:sp modelId="{54659024-4819-4120-A0EC-6793BD1772C8}">
      <dsp:nvSpPr>
        <dsp:cNvPr id="0" name=""/>
        <dsp:cNvSpPr/>
      </dsp:nvSpPr>
      <dsp:spPr>
        <a:xfrm>
          <a:off x="5535" y="247175"/>
          <a:ext cx="3550918" cy="2130550"/>
        </a:xfrm>
        <a:prstGeom prst="rect">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1" kern="1200" dirty="0" smtClean="0"/>
            <a:t>Складываются предпосылки представлений и подражаний</a:t>
          </a:r>
          <a:endParaRPr lang="ru-RU" sz="2800" b="1" kern="1200" dirty="0"/>
        </a:p>
      </dsp:txBody>
      <dsp:txXfrm>
        <a:off x="5535" y="247175"/>
        <a:ext cx="3550918" cy="2130550"/>
      </dsp:txXfrm>
    </dsp:sp>
    <dsp:sp modelId="{CF798398-518B-4CBB-B5CB-FBF1BB6FDB26}">
      <dsp:nvSpPr>
        <dsp:cNvPr id="0" name=""/>
        <dsp:cNvSpPr/>
      </dsp:nvSpPr>
      <dsp:spPr>
        <a:xfrm>
          <a:off x="1780994" y="2408779"/>
          <a:ext cx="4373164" cy="753258"/>
        </a:xfrm>
        <a:custGeom>
          <a:avLst/>
          <a:gdLst/>
          <a:ahLst/>
          <a:cxnLst/>
          <a:rect l="0" t="0" r="0" b="0"/>
          <a:pathLst>
            <a:path>
              <a:moveTo>
                <a:pt x="4373164" y="0"/>
              </a:moveTo>
              <a:lnTo>
                <a:pt x="4373164" y="393729"/>
              </a:lnTo>
              <a:lnTo>
                <a:pt x="0" y="393729"/>
              </a:lnTo>
              <a:lnTo>
                <a:pt x="0" y="753258"/>
              </a:lnTo>
            </a:path>
          </a:pathLst>
        </a:custGeom>
        <a:noFill/>
        <a:ln w="9525" cap="flat" cmpd="sng" algn="ctr">
          <a:solidFill>
            <a:schemeClr val="accent5">
              <a:hueOff val="5941847"/>
              <a:satOff val="-30260"/>
              <a:lumOff val="558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b="1" kern="1200"/>
        </a:p>
      </dsp:txBody>
      <dsp:txXfrm>
        <a:off x="3856505" y="2781321"/>
        <a:ext cx="222142" cy="8175"/>
      </dsp:txXfrm>
    </dsp:sp>
    <dsp:sp modelId="{BF72FEEF-539C-4944-9C2F-FAFD5633ACF9}">
      <dsp:nvSpPr>
        <dsp:cNvPr id="0" name=""/>
        <dsp:cNvSpPr/>
      </dsp:nvSpPr>
      <dsp:spPr>
        <a:xfrm>
          <a:off x="4378699" y="280028"/>
          <a:ext cx="3550918" cy="2130550"/>
        </a:xfrm>
        <a:prstGeom prst="rect">
          <a:avLst/>
        </a:prstGeom>
        <a:gradFill rotWithShape="0">
          <a:gsLst>
            <a:gs pos="0">
              <a:schemeClr val="accent5">
                <a:hueOff val="3961231"/>
                <a:satOff val="-20173"/>
                <a:lumOff val="3725"/>
                <a:alphaOff val="0"/>
                <a:tint val="92000"/>
                <a:satMod val="170000"/>
              </a:schemeClr>
            </a:gs>
            <a:gs pos="15000">
              <a:schemeClr val="accent5">
                <a:hueOff val="3961231"/>
                <a:satOff val="-20173"/>
                <a:lumOff val="3725"/>
                <a:alphaOff val="0"/>
                <a:tint val="92000"/>
                <a:shade val="99000"/>
                <a:satMod val="170000"/>
              </a:schemeClr>
            </a:gs>
            <a:gs pos="62000">
              <a:schemeClr val="accent5">
                <a:hueOff val="3961231"/>
                <a:satOff val="-20173"/>
                <a:lumOff val="3725"/>
                <a:alphaOff val="0"/>
                <a:tint val="96000"/>
                <a:shade val="80000"/>
                <a:satMod val="170000"/>
              </a:schemeClr>
            </a:gs>
            <a:gs pos="97000">
              <a:schemeClr val="accent5">
                <a:hueOff val="3961231"/>
                <a:satOff val="-20173"/>
                <a:lumOff val="3725"/>
                <a:alphaOff val="0"/>
                <a:tint val="98000"/>
                <a:shade val="63000"/>
                <a:satMod val="170000"/>
              </a:schemeClr>
            </a:gs>
            <a:gs pos="100000">
              <a:schemeClr val="accent5">
                <a:hueOff val="3961231"/>
                <a:satOff val="-20173"/>
                <a:lumOff val="372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3961231"/>
              <a:satOff val="-20173"/>
              <a:lumOff val="372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1" kern="1200" dirty="0" smtClean="0"/>
            <a:t>Воображение проявляется в игре</a:t>
          </a:r>
          <a:endParaRPr lang="ru-RU" sz="2800" b="1" kern="1200" dirty="0"/>
        </a:p>
      </dsp:txBody>
      <dsp:txXfrm>
        <a:off x="4378699" y="280028"/>
        <a:ext cx="3550918" cy="2130550"/>
      </dsp:txXfrm>
    </dsp:sp>
    <dsp:sp modelId="{2206A0DA-4CB5-4C5E-BA0E-EA7A1510ED46}">
      <dsp:nvSpPr>
        <dsp:cNvPr id="0" name=""/>
        <dsp:cNvSpPr/>
      </dsp:nvSpPr>
      <dsp:spPr>
        <a:xfrm>
          <a:off x="3554653" y="4213993"/>
          <a:ext cx="786111" cy="91440"/>
        </a:xfrm>
        <a:custGeom>
          <a:avLst/>
          <a:gdLst/>
          <a:ahLst/>
          <a:cxnLst/>
          <a:rect l="0" t="0" r="0" b="0"/>
          <a:pathLst>
            <a:path>
              <a:moveTo>
                <a:pt x="0" y="45720"/>
              </a:moveTo>
              <a:lnTo>
                <a:pt x="786111" y="45720"/>
              </a:lnTo>
            </a:path>
          </a:pathLst>
        </a:custGeom>
        <a:noFill/>
        <a:ln w="9525" cap="flat" cmpd="sng" algn="ctr">
          <a:solidFill>
            <a:schemeClr val="accent5">
              <a:hueOff val="11883694"/>
              <a:satOff val="-60520"/>
              <a:lumOff val="11175"/>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b="1" kern="1200"/>
        </a:p>
      </dsp:txBody>
      <dsp:txXfrm>
        <a:off x="3927291" y="4255625"/>
        <a:ext cx="40835" cy="8175"/>
      </dsp:txXfrm>
    </dsp:sp>
    <dsp:sp modelId="{76EB50C6-3142-456C-867A-D264F46B87DF}">
      <dsp:nvSpPr>
        <dsp:cNvPr id="0" name=""/>
        <dsp:cNvSpPr/>
      </dsp:nvSpPr>
      <dsp:spPr>
        <a:xfrm>
          <a:off x="5535" y="3194437"/>
          <a:ext cx="3550918" cy="2130550"/>
        </a:xfrm>
        <a:prstGeom prst="rect">
          <a:avLst/>
        </a:prstGeom>
        <a:gradFill rotWithShape="0">
          <a:gsLst>
            <a:gs pos="0">
              <a:schemeClr val="accent5">
                <a:hueOff val="7922463"/>
                <a:satOff val="-40347"/>
                <a:lumOff val="7450"/>
                <a:alphaOff val="0"/>
                <a:tint val="92000"/>
                <a:satMod val="170000"/>
              </a:schemeClr>
            </a:gs>
            <a:gs pos="15000">
              <a:schemeClr val="accent5">
                <a:hueOff val="7922463"/>
                <a:satOff val="-40347"/>
                <a:lumOff val="7450"/>
                <a:alphaOff val="0"/>
                <a:tint val="92000"/>
                <a:shade val="99000"/>
                <a:satMod val="170000"/>
              </a:schemeClr>
            </a:gs>
            <a:gs pos="62000">
              <a:schemeClr val="accent5">
                <a:hueOff val="7922463"/>
                <a:satOff val="-40347"/>
                <a:lumOff val="7450"/>
                <a:alphaOff val="0"/>
                <a:tint val="96000"/>
                <a:shade val="80000"/>
                <a:satMod val="170000"/>
              </a:schemeClr>
            </a:gs>
            <a:gs pos="97000">
              <a:schemeClr val="accent5">
                <a:hueOff val="7922463"/>
                <a:satOff val="-40347"/>
                <a:lumOff val="7450"/>
                <a:alphaOff val="0"/>
                <a:tint val="98000"/>
                <a:shade val="63000"/>
                <a:satMod val="170000"/>
              </a:schemeClr>
            </a:gs>
            <a:gs pos="100000">
              <a:schemeClr val="accent5">
                <a:hueOff val="7922463"/>
                <a:satOff val="-40347"/>
                <a:lumOff val="745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7922463"/>
              <a:satOff val="-40347"/>
              <a:lumOff val="745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1" kern="1200" smtClean="0"/>
            <a:t>Воображение на опоре реальных предметов и действий с ним</a:t>
          </a:r>
          <a:endParaRPr lang="ru-RU" sz="2800" b="1" kern="1200" dirty="0"/>
        </a:p>
      </dsp:txBody>
      <dsp:txXfrm>
        <a:off x="5535" y="3194437"/>
        <a:ext cx="3550918" cy="2130550"/>
      </dsp:txXfrm>
    </dsp:sp>
    <dsp:sp modelId="{790DDE69-D89B-4BE7-B3CB-4F7B46C109F5}">
      <dsp:nvSpPr>
        <dsp:cNvPr id="0" name=""/>
        <dsp:cNvSpPr/>
      </dsp:nvSpPr>
      <dsp:spPr>
        <a:xfrm>
          <a:off x="4373164" y="3194437"/>
          <a:ext cx="3550918" cy="2130550"/>
        </a:xfrm>
        <a:prstGeom prst="rect">
          <a:avLst/>
        </a:prstGeom>
        <a:gradFill rotWithShape="0">
          <a:gsLst>
            <a:gs pos="0">
              <a:schemeClr val="accent5">
                <a:hueOff val="11883694"/>
                <a:satOff val="-60520"/>
                <a:lumOff val="11175"/>
                <a:alphaOff val="0"/>
                <a:tint val="92000"/>
                <a:satMod val="170000"/>
              </a:schemeClr>
            </a:gs>
            <a:gs pos="15000">
              <a:schemeClr val="accent5">
                <a:hueOff val="11883694"/>
                <a:satOff val="-60520"/>
                <a:lumOff val="11175"/>
                <a:alphaOff val="0"/>
                <a:tint val="92000"/>
                <a:shade val="99000"/>
                <a:satMod val="170000"/>
              </a:schemeClr>
            </a:gs>
            <a:gs pos="62000">
              <a:schemeClr val="accent5">
                <a:hueOff val="11883694"/>
                <a:satOff val="-60520"/>
                <a:lumOff val="11175"/>
                <a:alphaOff val="0"/>
                <a:tint val="96000"/>
                <a:shade val="80000"/>
                <a:satMod val="170000"/>
              </a:schemeClr>
            </a:gs>
            <a:gs pos="97000">
              <a:schemeClr val="accent5">
                <a:hueOff val="11883694"/>
                <a:satOff val="-60520"/>
                <a:lumOff val="11175"/>
                <a:alphaOff val="0"/>
                <a:tint val="98000"/>
                <a:shade val="63000"/>
                <a:satMod val="170000"/>
              </a:schemeClr>
            </a:gs>
            <a:gs pos="100000">
              <a:schemeClr val="accent5">
                <a:hueOff val="11883694"/>
                <a:satOff val="-60520"/>
                <a:lumOff val="111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11883694"/>
              <a:satOff val="-60520"/>
              <a:lumOff val="1117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1" kern="1200" dirty="0" smtClean="0"/>
            <a:t>Воображение переходит во внутренний план, не необходимости в наглядной опоре</a:t>
          </a:r>
          <a:endParaRPr lang="ru-RU" sz="2800" b="1" kern="1200" dirty="0"/>
        </a:p>
      </dsp:txBody>
      <dsp:txXfrm>
        <a:off x="4373164" y="3194437"/>
        <a:ext cx="3550918" cy="2130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575A28-C114-476B-9C42-BF67B96C9C68}">
      <dsp:nvSpPr>
        <dsp:cNvPr id="0" name=""/>
        <dsp:cNvSpPr/>
      </dsp:nvSpPr>
      <dsp:spPr>
        <a:xfrm>
          <a:off x="3554653" y="1266730"/>
          <a:ext cx="791646" cy="91440"/>
        </a:xfrm>
        <a:custGeom>
          <a:avLst/>
          <a:gdLst/>
          <a:ahLst/>
          <a:cxnLst/>
          <a:rect l="0" t="0" r="0" b="0"/>
          <a:pathLst>
            <a:path>
              <a:moveTo>
                <a:pt x="0" y="45720"/>
              </a:moveTo>
              <a:lnTo>
                <a:pt x="412923" y="45720"/>
              </a:lnTo>
              <a:lnTo>
                <a:pt x="412923" y="78573"/>
              </a:lnTo>
              <a:lnTo>
                <a:pt x="791646" y="78573"/>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b="1" kern="1200"/>
        </a:p>
      </dsp:txBody>
      <dsp:txXfrm>
        <a:off x="3929904" y="1308363"/>
        <a:ext cx="41145" cy="8175"/>
      </dsp:txXfrm>
    </dsp:sp>
    <dsp:sp modelId="{54659024-4819-4120-A0EC-6793BD1772C8}">
      <dsp:nvSpPr>
        <dsp:cNvPr id="0" name=""/>
        <dsp:cNvSpPr/>
      </dsp:nvSpPr>
      <dsp:spPr>
        <a:xfrm>
          <a:off x="5535" y="247175"/>
          <a:ext cx="3550918" cy="2130550"/>
        </a:xfrm>
        <a:prstGeom prst="rect">
          <a:avLst/>
        </a:prstGeom>
        <a:gradFill rotWithShape="0">
          <a:gsLst>
            <a:gs pos="0">
              <a:schemeClr val="accent4">
                <a:hueOff val="0"/>
                <a:satOff val="0"/>
                <a:lumOff val="0"/>
                <a:alphaOff val="0"/>
                <a:tint val="92000"/>
                <a:satMod val="170000"/>
              </a:schemeClr>
            </a:gs>
            <a:gs pos="15000">
              <a:schemeClr val="accent4">
                <a:hueOff val="0"/>
                <a:satOff val="0"/>
                <a:lumOff val="0"/>
                <a:alphaOff val="0"/>
                <a:tint val="92000"/>
                <a:shade val="99000"/>
                <a:satMod val="170000"/>
              </a:schemeClr>
            </a:gs>
            <a:gs pos="62000">
              <a:schemeClr val="accent4">
                <a:hueOff val="0"/>
                <a:satOff val="0"/>
                <a:lumOff val="0"/>
                <a:alphaOff val="0"/>
                <a:tint val="96000"/>
                <a:shade val="80000"/>
                <a:satMod val="170000"/>
              </a:schemeClr>
            </a:gs>
            <a:gs pos="97000">
              <a:schemeClr val="accent4">
                <a:hueOff val="0"/>
                <a:satOff val="0"/>
                <a:lumOff val="0"/>
                <a:alphaOff val="0"/>
                <a:tint val="98000"/>
                <a:shade val="63000"/>
                <a:satMod val="170000"/>
              </a:schemeClr>
            </a:gs>
            <a:gs pos="100000">
              <a:schemeClr val="accent4">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ru-RU" sz="2600" b="1" kern="1200" dirty="0" smtClean="0"/>
            <a:t>Воображение произвольное, предполагает создание замысла, его планирование и реализацию</a:t>
          </a:r>
          <a:endParaRPr lang="ru-RU" sz="2600" b="1" kern="1200" dirty="0"/>
        </a:p>
      </dsp:txBody>
      <dsp:txXfrm>
        <a:off x="5535" y="247175"/>
        <a:ext cx="3550918" cy="2130550"/>
      </dsp:txXfrm>
    </dsp:sp>
    <dsp:sp modelId="{CF798398-518B-4CBB-B5CB-FBF1BB6FDB26}">
      <dsp:nvSpPr>
        <dsp:cNvPr id="0" name=""/>
        <dsp:cNvSpPr/>
      </dsp:nvSpPr>
      <dsp:spPr>
        <a:xfrm>
          <a:off x="3847167" y="2408779"/>
          <a:ext cx="2306991" cy="487770"/>
        </a:xfrm>
        <a:custGeom>
          <a:avLst/>
          <a:gdLst/>
          <a:ahLst/>
          <a:cxnLst/>
          <a:rect l="0" t="0" r="0" b="0"/>
          <a:pathLst>
            <a:path>
              <a:moveTo>
                <a:pt x="2306991" y="0"/>
              </a:moveTo>
              <a:lnTo>
                <a:pt x="2306991" y="260985"/>
              </a:lnTo>
              <a:lnTo>
                <a:pt x="0" y="260985"/>
              </a:lnTo>
              <a:lnTo>
                <a:pt x="0" y="487770"/>
              </a:lnTo>
            </a:path>
          </a:pathLst>
        </a:custGeom>
        <a:noFill/>
        <a:ln w="9525" cap="flat" cmpd="sng" algn="ctr">
          <a:solidFill>
            <a:schemeClr val="accent4">
              <a:hueOff val="-3210336"/>
              <a:satOff val="39690"/>
              <a:lumOff val="-1293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b="1" kern="1200"/>
        </a:p>
      </dsp:txBody>
      <dsp:txXfrm>
        <a:off x="4941550" y="2648577"/>
        <a:ext cx="118225" cy="8175"/>
      </dsp:txXfrm>
    </dsp:sp>
    <dsp:sp modelId="{BF72FEEF-539C-4944-9C2F-FAFD5633ACF9}">
      <dsp:nvSpPr>
        <dsp:cNvPr id="0" name=""/>
        <dsp:cNvSpPr/>
      </dsp:nvSpPr>
      <dsp:spPr>
        <a:xfrm>
          <a:off x="4378699" y="280028"/>
          <a:ext cx="3550918" cy="2130550"/>
        </a:xfrm>
        <a:prstGeom prst="rect">
          <a:avLst/>
        </a:prstGeom>
        <a:gradFill rotWithShape="0">
          <a:gsLst>
            <a:gs pos="0">
              <a:schemeClr val="accent4">
                <a:hueOff val="-1605168"/>
                <a:satOff val="19845"/>
                <a:lumOff val="-6470"/>
                <a:alphaOff val="0"/>
                <a:tint val="92000"/>
                <a:satMod val="170000"/>
              </a:schemeClr>
            </a:gs>
            <a:gs pos="15000">
              <a:schemeClr val="accent4">
                <a:hueOff val="-1605168"/>
                <a:satOff val="19845"/>
                <a:lumOff val="-6470"/>
                <a:alphaOff val="0"/>
                <a:tint val="92000"/>
                <a:shade val="99000"/>
                <a:satMod val="170000"/>
              </a:schemeClr>
            </a:gs>
            <a:gs pos="62000">
              <a:schemeClr val="accent4">
                <a:hueOff val="-1605168"/>
                <a:satOff val="19845"/>
                <a:lumOff val="-6470"/>
                <a:alphaOff val="0"/>
                <a:tint val="96000"/>
                <a:shade val="80000"/>
                <a:satMod val="170000"/>
              </a:schemeClr>
            </a:gs>
            <a:gs pos="97000">
              <a:schemeClr val="accent4">
                <a:hueOff val="-1605168"/>
                <a:satOff val="19845"/>
                <a:lumOff val="-6470"/>
                <a:alphaOff val="0"/>
                <a:tint val="98000"/>
                <a:shade val="63000"/>
                <a:satMod val="170000"/>
              </a:schemeClr>
            </a:gs>
            <a:gs pos="100000">
              <a:schemeClr val="accent4">
                <a:hueOff val="-1605168"/>
                <a:satOff val="19845"/>
                <a:lumOff val="-647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1605168"/>
              <a:satOff val="19845"/>
              <a:lumOff val="-647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1" kern="1200" dirty="0" smtClean="0"/>
            <a:t>Ребенок осваивает приемы, средства создания образов</a:t>
          </a:r>
          <a:endParaRPr lang="ru-RU" sz="2800" b="1" kern="1200" dirty="0"/>
        </a:p>
      </dsp:txBody>
      <dsp:txXfrm>
        <a:off x="4378699" y="280028"/>
        <a:ext cx="3550918" cy="2130550"/>
      </dsp:txXfrm>
    </dsp:sp>
    <dsp:sp modelId="{76EB50C6-3142-456C-867A-D264F46B87DF}">
      <dsp:nvSpPr>
        <dsp:cNvPr id="0" name=""/>
        <dsp:cNvSpPr/>
      </dsp:nvSpPr>
      <dsp:spPr>
        <a:xfrm>
          <a:off x="2071707" y="2928949"/>
          <a:ext cx="3550918" cy="2130550"/>
        </a:xfrm>
        <a:prstGeom prst="rect">
          <a:avLst/>
        </a:prstGeom>
        <a:gradFill rotWithShape="0">
          <a:gsLst>
            <a:gs pos="0">
              <a:schemeClr val="accent4">
                <a:hueOff val="-3210336"/>
                <a:satOff val="39690"/>
                <a:lumOff val="-12939"/>
                <a:alphaOff val="0"/>
                <a:tint val="92000"/>
                <a:satMod val="170000"/>
              </a:schemeClr>
            </a:gs>
            <a:gs pos="15000">
              <a:schemeClr val="accent4">
                <a:hueOff val="-3210336"/>
                <a:satOff val="39690"/>
                <a:lumOff val="-12939"/>
                <a:alphaOff val="0"/>
                <a:tint val="92000"/>
                <a:shade val="99000"/>
                <a:satMod val="170000"/>
              </a:schemeClr>
            </a:gs>
            <a:gs pos="62000">
              <a:schemeClr val="accent4">
                <a:hueOff val="-3210336"/>
                <a:satOff val="39690"/>
                <a:lumOff val="-12939"/>
                <a:alphaOff val="0"/>
                <a:tint val="96000"/>
                <a:shade val="80000"/>
                <a:satMod val="170000"/>
              </a:schemeClr>
            </a:gs>
            <a:gs pos="97000">
              <a:schemeClr val="accent4">
                <a:hueOff val="-3210336"/>
                <a:satOff val="39690"/>
                <a:lumOff val="-12939"/>
                <a:alphaOff val="0"/>
                <a:tint val="98000"/>
                <a:shade val="63000"/>
                <a:satMod val="170000"/>
              </a:schemeClr>
            </a:gs>
            <a:gs pos="100000">
              <a:schemeClr val="accent4">
                <a:hueOff val="-3210336"/>
                <a:satOff val="39690"/>
                <a:lumOff val="-12939"/>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4">
              <a:hueOff val="-3210336"/>
              <a:satOff val="39690"/>
              <a:lumOff val="-12939"/>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ru-RU" sz="2800" b="1" kern="1200" dirty="0" smtClean="0"/>
            <a:t>Становится особой деятельность, превращаясь в фантазию</a:t>
          </a:r>
          <a:endParaRPr lang="ru-RU" sz="2800" b="1" kern="1200" dirty="0"/>
        </a:p>
      </dsp:txBody>
      <dsp:txXfrm>
        <a:off x="2071707" y="2928949"/>
        <a:ext cx="3550918" cy="21305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766E4F-5999-40B8-BC00-3CF20FB4A241}">
      <dsp:nvSpPr>
        <dsp:cNvPr id="0" name=""/>
        <dsp:cNvSpPr/>
      </dsp:nvSpPr>
      <dsp:spPr>
        <a:xfrm>
          <a:off x="0" y="435773"/>
          <a:ext cx="8929718" cy="1635926"/>
        </a:xfrm>
        <a:prstGeom prst="roundRect">
          <a:avLst>
            <a:gd name="adj" fmla="val 1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5">
              <a:tint val="40000"/>
              <a:alpha val="90000"/>
              <a:hueOff val="0"/>
              <a:satOff val="0"/>
              <a:lumOff val="0"/>
              <a:alphaOff val="0"/>
              <a:shade val="80000"/>
            </a:schemeClr>
          </a:contourClr>
        </a:sp3d>
      </dsp:spPr>
      <dsp:style>
        <a:lnRef idx="1">
          <a:scrgbClr r="0" g="0" b="0"/>
        </a:lnRef>
        <a:fillRef idx="1">
          <a:scrgbClr r="0" g="0" b="0"/>
        </a:fillRef>
        <a:effectRef idx="2">
          <a:scrgbClr r="0" g="0" b="0"/>
        </a:effectRef>
        <a:fontRef idx="minor"/>
      </dsp:style>
    </dsp:sp>
    <dsp:sp modelId="{DABF376D-CC3A-4454-BA96-FB543A51EC58}">
      <dsp:nvSpPr>
        <dsp:cNvPr id="0" name=""/>
        <dsp:cNvSpPr/>
      </dsp:nvSpPr>
      <dsp:spPr>
        <a:xfrm>
          <a:off x="589340" y="116445"/>
          <a:ext cx="3464335" cy="1838814"/>
        </a:xfrm>
        <a:prstGeom prst="roundRect">
          <a:avLst>
            <a:gd name="adj" fmla="val 10000"/>
          </a:avLst>
        </a:prstGeom>
        <a:blipFill rotWithShape="0">
          <a:blip xmlns:r="http://schemas.openxmlformats.org/officeDocument/2006/relationships" r:embed="rId1"/>
          <a:stretch>
            <a:fillRect/>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3FDEECDB-878C-4A84-B4EB-1A30D6D2AEDD}">
      <dsp:nvSpPr>
        <dsp:cNvPr id="0" name=""/>
        <dsp:cNvSpPr/>
      </dsp:nvSpPr>
      <dsp:spPr>
        <a:xfrm rot="10800000">
          <a:off x="272027" y="1853821"/>
          <a:ext cx="4098963" cy="3936226"/>
        </a:xfrm>
        <a:prstGeom prst="round2SameRect">
          <a:avLst>
            <a:gd name="adj1" fmla="val 10500"/>
            <a:gd name="adj2" fmla="val 0"/>
          </a:avLst>
        </a:prstGeom>
        <a:gradFill rotWithShape="0">
          <a:gsLst>
            <a:gs pos="0">
              <a:schemeClr val="accent5">
                <a:hueOff val="0"/>
                <a:satOff val="0"/>
                <a:lumOff val="0"/>
                <a:alphaOff val="0"/>
                <a:tint val="92000"/>
                <a:satMod val="170000"/>
              </a:schemeClr>
            </a:gs>
            <a:gs pos="15000">
              <a:schemeClr val="accent5">
                <a:hueOff val="0"/>
                <a:satOff val="0"/>
                <a:lumOff val="0"/>
                <a:alphaOff val="0"/>
                <a:tint val="92000"/>
                <a:shade val="99000"/>
                <a:satMod val="170000"/>
              </a:schemeClr>
            </a:gs>
            <a:gs pos="62000">
              <a:schemeClr val="accent5">
                <a:hueOff val="0"/>
                <a:satOff val="0"/>
                <a:lumOff val="0"/>
                <a:alphaOff val="0"/>
                <a:tint val="96000"/>
                <a:shade val="80000"/>
                <a:satMod val="170000"/>
              </a:schemeClr>
            </a:gs>
            <a:gs pos="97000">
              <a:schemeClr val="accent5">
                <a:hueOff val="0"/>
                <a:satOff val="0"/>
                <a:lumOff val="0"/>
                <a:alphaOff val="0"/>
                <a:tint val="98000"/>
                <a:shade val="63000"/>
                <a:satMod val="170000"/>
              </a:schemeClr>
            </a:gs>
            <a:gs pos="100000">
              <a:schemeClr val="accent5">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ru-RU" sz="2000" b="1" i="0" kern="1200" dirty="0" smtClean="0"/>
            <a:t>воссоздание объективной реальности, достраивание целостной картины мира, получение новых впечатлений. С помощью воображения дети могут творчески овладевать схемам и смыслами человеческих действий, строить целостный образ какого – либо события или явления.</a:t>
          </a:r>
          <a:endParaRPr lang="ru-RU" sz="2000" b="1" i="0" kern="1200" dirty="0"/>
        </a:p>
      </dsp:txBody>
      <dsp:txXfrm rot="10800000">
        <a:off x="393080" y="1853821"/>
        <a:ext cx="3856857" cy="3815173"/>
      </dsp:txXfrm>
    </dsp:sp>
    <dsp:sp modelId="{78CDBAE5-F5FC-4910-AC85-9F464D40F5C3}">
      <dsp:nvSpPr>
        <dsp:cNvPr id="0" name=""/>
        <dsp:cNvSpPr/>
      </dsp:nvSpPr>
      <dsp:spPr>
        <a:xfrm>
          <a:off x="4876041" y="116445"/>
          <a:ext cx="3464335" cy="1838814"/>
        </a:xfrm>
        <a:prstGeom prst="roundRect">
          <a:avLst>
            <a:gd name="adj" fmla="val 10000"/>
          </a:avLst>
        </a:prstGeom>
        <a:blipFill rotWithShape="0">
          <a:blip xmlns:r="http://schemas.openxmlformats.org/officeDocument/2006/relationships" r:embed="rId2"/>
          <a:stretch>
            <a:fillRect/>
          </a:stretch>
        </a:blip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tint val="50000"/>
              <a:hueOff val="12985163"/>
              <a:satOff val="-6786"/>
              <a:lumOff val="445"/>
              <a:alphaOff val="0"/>
            </a:schemeClr>
          </a:contourClr>
        </a:sp3d>
      </dsp:spPr>
      <dsp:style>
        <a:lnRef idx="0">
          <a:scrgbClr r="0" g="0" b="0"/>
        </a:lnRef>
        <a:fillRef idx="1">
          <a:scrgbClr r="0" g="0" b="0"/>
        </a:fillRef>
        <a:effectRef idx="3">
          <a:scrgbClr r="0" g="0" b="0"/>
        </a:effectRef>
        <a:fontRef idx="minor"/>
      </dsp:style>
    </dsp:sp>
    <dsp:sp modelId="{E352027D-25ED-4F49-8B8F-46169EA4E73B}">
      <dsp:nvSpPr>
        <dsp:cNvPr id="0" name=""/>
        <dsp:cNvSpPr/>
      </dsp:nvSpPr>
      <dsp:spPr>
        <a:xfrm rot="10800000">
          <a:off x="4558727" y="1853821"/>
          <a:ext cx="4098963" cy="3936226"/>
        </a:xfrm>
        <a:prstGeom prst="round2SameRect">
          <a:avLst>
            <a:gd name="adj1" fmla="val 10500"/>
            <a:gd name="adj2" fmla="val 0"/>
          </a:avLst>
        </a:prstGeom>
        <a:gradFill rotWithShape="0">
          <a:gsLst>
            <a:gs pos="0">
              <a:schemeClr val="accent5">
                <a:hueOff val="11883694"/>
                <a:satOff val="-60520"/>
                <a:lumOff val="11175"/>
                <a:alphaOff val="0"/>
                <a:tint val="92000"/>
                <a:satMod val="170000"/>
              </a:schemeClr>
            </a:gs>
            <a:gs pos="15000">
              <a:schemeClr val="accent5">
                <a:hueOff val="11883694"/>
                <a:satOff val="-60520"/>
                <a:lumOff val="11175"/>
                <a:alphaOff val="0"/>
                <a:tint val="92000"/>
                <a:shade val="99000"/>
                <a:satMod val="170000"/>
              </a:schemeClr>
            </a:gs>
            <a:gs pos="62000">
              <a:schemeClr val="accent5">
                <a:hueOff val="11883694"/>
                <a:satOff val="-60520"/>
                <a:lumOff val="11175"/>
                <a:alphaOff val="0"/>
                <a:tint val="96000"/>
                <a:shade val="80000"/>
                <a:satMod val="170000"/>
              </a:schemeClr>
            </a:gs>
            <a:gs pos="97000">
              <a:schemeClr val="accent5">
                <a:hueOff val="11883694"/>
                <a:satOff val="-60520"/>
                <a:lumOff val="11175"/>
                <a:alphaOff val="0"/>
                <a:tint val="98000"/>
                <a:shade val="63000"/>
                <a:satMod val="170000"/>
              </a:schemeClr>
            </a:gs>
            <a:gs pos="100000">
              <a:schemeClr val="accent5">
                <a:hueOff val="11883694"/>
                <a:satOff val="-60520"/>
                <a:lumOff val="11175"/>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accent5">
              <a:hueOff val="11883694"/>
              <a:satOff val="-60520"/>
              <a:lumOff val="11175"/>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ru-RU" sz="1900" b="1" kern="1200" dirty="0" smtClean="0"/>
            <a:t>утверждение и защита своего Я. Осуществляться через многократное воспроизведение (или проигрывание) травмирующих воздействий или ситуаций ребенок как бы отстраняется от них, начинает видеть их со стороны; дети создают воображаемые ситуации, в которых они могут утвердить себя – чувствуют себя сильными, смелыми, ловкими.</a:t>
          </a:r>
          <a:endParaRPr lang="ru-RU" sz="1900" kern="1200" dirty="0"/>
        </a:p>
      </dsp:txBody>
      <dsp:txXfrm rot="10800000">
        <a:off x="4679780" y="1853821"/>
        <a:ext cx="3856857" cy="381517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45664-7A66-436E-977E-74CA65DFFEE6}">
      <dsp:nvSpPr>
        <dsp:cNvPr id="0" name=""/>
        <dsp:cNvSpPr/>
      </dsp:nvSpPr>
      <dsp:spPr>
        <a:xfrm rot="10800000">
          <a:off x="2339741" y="570"/>
          <a:ext cx="8551128" cy="743542"/>
        </a:xfrm>
        <a:prstGeom prst="homePlate">
          <a:avLst/>
        </a:prstGeom>
        <a:gradFill rotWithShape="0">
          <a:gsLst>
            <a:gs pos="0">
              <a:schemeClr val="accent5">
                <a:hueOff val="0"/>
                <a:satOff val="0"/>
                <a:lumOff val="0"/>
                <a:alphaOff val="0"/>
                <a:tint val="35000"/>
                <a:satMod val="253000"/>
              </a:schemeClr>
            </a:gs>
            <a:gs pos="50000">
              <a:schemeClr val="accent5">
                <a:hueOff val="0"/>
                <a:satOff val="0"/>
                <a:lumOff val="0"/>
                <a:alphaOff val="0"/>
                <a:tint val="42000"/>
                <a:satMod val="255000"/>
              </a:schemeClr>
            </a:gs>
            <a:gs pos="97000">
              <a:schemeClr val="accent5">
                <a:hueOff val="0"/>
                <a:satOff val="0"/>
                <a:lumOff val="0"/>
                <a:alphaOff val="0"/>
                <a:tint val="53000"/>
                <a:satMod val="260000"/>
              </a:schemeClr>
            </a:gs>
            <a:gs pos="100000">
              <a:schemeClr val="accent5">
                <a:hueOff val="0"/>
                <a:satOff val="0"/>
                <a:lumOff val="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882" tIns="72390" rIns="135128" bIns="72390" numCol="1" spcCol="1270" anchor="ctr" anchorCtr="0">
          <a:noAutofit/>
        </a:bodyPr>
        <a:lstStyle/>
        <a:p>
          <a:pPr lvl="0" algn="ctr" defTabSz="844550" rtl="0">
            <a:lnSpc>
              <a:spcPct val="90000"/>
            </a:lnSpc>
            <a:spcBef>
              <a:spcPct val="0"/>
            </a:spcBef>
            <a:spcAft>
              <a:spcPct val="35000"/>
            </a:spcAft>
          </a:pPr>
          <a:r>
            <a:rPr lang="ru-RU" sz="1900" b="0" i="0" kern="1200" baseline="0" dirty="0" err="1" smtClean="0"/>
            <a:t>перекомбинирование</a:t>
          </a:r>
          <a:r>
            <a:rPr lang="ru-RU" sz="1900" b="0" i="0" kern="1200" baseline="0" dirty="0" smtClean="0"/>
            <a:t> предметной среды путем переноса предмета в разные условия, </a:t>
          </a:r>
          <a:endParaRPr lang="ru-RU" sz="1900" b="0" i="0" kern="1200" baseline="0" dirty="0"/>
        </a:p>
      </dsp:txBody>
      <dsp:txXfrm rot="10800000">
        <a:off x="2525626" y="570"/>
        <a:ext cx="8365243" cy="743542"/>
      </dsp:txXfrm>
    </dsp:sp>
    <dsp:sp modelId="{629D549E-C6D2-4FCC-8F4F-46868D9B5D73}">
      <dsp:nvSpPr>
        <dsp:cNvPr id="0" name=""/>
        <dsp:cNvSpPr/>
      </dsp:nvSpPr>
      <dsp:spPr>
        <a:xfrm>
          <a:off x="1967969" y="570"/>
          <a:ext cx="743542" cy="743542"/>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6E8B32E2-1E1E-4002-82BC-41848848A18A}">
      <dsp:nvSpPr>
        <dsp:cNvPr id="0" name=""/>
        <dsp:cNvSpPr/>
      </dsp:nvSpPr>
      <dsp:spPr>
        <a:xfrm rot="10800000">
          <a:off x="2339741" y="966066"/>
          <a:ext cx="8551128" cy="743542"/>
        </a:xfrm>
        <a:prstGeom prst="homePlate">
          <a:avLst/>
        </a:prstGeom>
        <a:gradFill rotWithShape="0">
          <a:gsLst>
            <a:gs pos="0">
              <a:schemeClr val="accent5">
                <a:hueOff val="2376739"/>
                <a:satOff val="-12104"/>
                <a:lumOff val="2235"/>
                <a:alphaOff val="0"/>
                <a:tint val="35000"/>
                <a:satMod val="253000"/>
              </a:schemeClr>
            </a:gs>
            <a:gs pos="50000">
              <a:schemeClr val="accent5">
                <a:hueOff val="2376739"/>
                <a:satOff val="-12104"/>
                <a:lumOff val="2235"/>
                <a:alphaOff val="0"/>
                <a:tint val="42000"/>
                <a:satMod val="255000"/>
              </a:schemeClr>
            </a:gs>
            <a:gs pos="97000">
              <a:schemeClr val="accent5">
                <a:hueOff val="2376739"/>
                <a:satOff val="-12104"/>
                <a:lumOff val="2235"/>
                <a:alphaOff val="0"/>
                <a:tint val="53000"/>
                <a:satMod val="260000"/>
              </a:schemeClr>
            </a:gs>
            <a:gs pos="100000">
              <a:schemeClr val="accent5">
                <a:hueOff val="2376739"/>
                <a:satOff val="-12104"/>
                <a:lumOff val="223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882" tIns="72390" rIns="135128" bIns="72390" numCol="1" spcCol="1270" anchor="ctr" anchorCtr="0">
          <a:noAutofit/>
        </a:bodyPr>
        <a:lstStyle/>
        <a:p>
          <a:pPr lvl="0" algn="ctr" defTabSz="844550" rtl="0">
            <a:lnSpc>
              <a:spcPct val="90000"/>
            </a:lnSpc>
            <a:spcBef>
              <a:spcPct val="0"/>
            </a:spcBef>
            <a:spcAft>
              <a:spcPct val="35000"/>
            </a:spcAft>
          </a:pPr>
          <a:r>
            <a:rPr lang="ru-RU" sz="1900" b="0" i="0" kern="1200" baseline="0" dirty="0" smtClean="0"/>
            <a:t>использования в новой функции или придания ему новых, несвойственных значений и названий (игровое отношение ребенка к окружающему),</a:t>
          </a:r>
          <a:endParaRPr lang="ru-RU" sz="1900" b="0" i="0" kern="1200" baseline="0" dirty="0"/>
        </a:p>
      </dsp:txBody>
      <dsp:txXfrm rot="10800000">
        <a:off x="2525626" y="966066"/>
        <a:ext cx="8365243" cy="743542"/>
      </dsp:txXfrm>
    </dsp:sp>
    <dsp:sp modelId="{13C8F589-3296-41E0-988F-A185B09D54CE}">
      <dsp:nvSpPr>
        <dsp:cNvPr id="0" name=""/>
        <dsp:cNvSpPr/>
      </dsp:nvSpPr>
      <dsp:spPr>
        <a:xfrm>
          <a:off x="1967969" y="966066"/>
          <a:ext cx="743542" cy="743542"/>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5B51A7CA-841C-4F14-B03F-232F0B4E7C66}">
      <dsp:nvSpPr>
        <dsp:cNvPr id="0" name=""/>
        <dsp:cNvSpPr/>
      </dsp:nvSpPr>
      <dsp:spPr>
        <a:xfrm rot="10800000">
          <a:off x="2339741" y="1931562"/>
          <a:ext cx="8551128" cy="743542"/>
        </a:xfrm>
        <a:prstGeom prst="homePlate">
          <a:avLst/>
        </a:prstGeom>
        <a:gradFill rotWithShape="0">
          <a:gsLst>
            <a:gs pos="0">
              <a:schemeClr val="accent5">
                <a:hueOff val="4753478"/>
                <a:satOff val="-24208"/>
                <a:lumOff val="4470"/>
                <a:alphaOff val="0"/>
                <a:tint val="35000"/>
                <a:satMod val="253000"/>
              </a:schemeClr>
            </a:gs>
            <a:gs pos="50000">
              <a:schemeClr val="accent5">
                <a:hueOff val="4753478"/>
                <a:satOff val="-24208"/>
                <a:lumOff val="4470"/>
                <a:alphaOff val="0"/>
                <a:tint val="42000"/>
                <a:satMod val="255000"/>
              </a:schemeClr>
            </a:gs>
            <a:gs pos="97000">
              <a:schemeClr val="accent5">
                <a:hueOff val="4753478"/>
                <a:satOff val="-24208"/>
                <a:lumOff val="4470"/>
                <a:alphaOff val="0"/>
                <a:tint val="53000"/>
                <a:satMod val="260000"/>
              </a:schemeClr>
            </a:gs>
            <a:gs pos="100000">
              <a:schemeClr val="accent5">
                <a:hueOff val="4753478"/>
                <a:satOff val="-24208"/>
                <a:lumOff val="447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882" tIns="72390" rIns="135128" bIns="72390" numCol="1" spcCol="1270" anchor="ctr" anchorCtr="0">
          <a:noAutofit/>
        </a:bodyPr>
        <a:lstStyle/>
        <a:p>
          <a:pPr lvl="0" algn="ctr" defTabSz="844550" rtl="0">
            <a:lnSpc>
              <a:spcPct val="90000"/>
            </a:lnSpc>
            <a:spcBef>
              <a:spcPct val="0"/>
            </a:spcBef>
            <a:spcAft>
              <a:spcPct val="35000"/>
            </a:spcAft>
          </a:pPr>
          <a:r>
            <a:rPr lang="ru-RU" sz="1900" b="0" i="0" kern="1200" baseline="0" dirty="0" smtClean="0"/>
            <a:t>активность "Покажи, как ", словесное "</a:t>
          </a:r>
          <a:r>
            <a:rPr lang="ru-RU" sz="1900" b="0" i="0" kern="1200" baseline="0" dirty="0" err="1" smtClean="0"/>
            <a:t>дорисовывание</a:t>
          </a:r>
          <a:r>
            <a:rPr lang="ru-RU" sz="1900" b="0" i="0" kern="1200" baseline="0" dirty="0" smtClean="0"/>
            <a:t> " (детализация) краткого сообщения или нечетко воспринимаемого события,</a:t>
          </a:r>
          <a:endParaRPr lang="ru-RU" sz="1900" b="0" i="0" kern="1200" baseline="0" dirty="0"/>
        </a:p>
      </dsp:txBody>
      <dsp:txXfrm rot="10800000">
        <a:off x="2525626" y="1931562"/>
        <a:ext cx="8365243" cy="743542"/>
      </dsp:txXfrm>
    </dsp:sp>
    <dsp:sp modelId="{C3F9CACA-EE7B-4E65-B060-917D02F732CD}">
      <dsp:nvSpPr>
        <dsp:cNvPr id="0" name=""/>
        <dsp:cNvSpPr/>
      </dsp:nvSpPr>
      <dsp:spPr>
        <a:xfrm>
          <a:off x="1967969" y="1931562"/>
          <a:ext cx="743542" cy="743542"/>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5796C4F4-50CB-444F-AEE2-3626218CF2EE}">
      <dsp:nvSpPr>
        <dsp:cNvPr id="0" name=""/>
        <dsp:cNvSpPr/>
      </dsp:nvSpPr>
      <dsp:spPr>
        <a:xfrm rot="10800000">
          <a:off x="2339741" y="2897058"/>
          <a:ext cx="8551128" cy="743542"/>
        </a:xfrm>
        <a:prstGeom prst="homePlate">
          <a:avLst/>
        </a:prstGeom>
        <a:gradFill rotWithShape="0">
          <a:gsLst>
            <a:gs pos="0">
              <a:schemeClr val="accent5">
                <a:hueOff val="7130217"/>
                <a:satOff val="-36312"/>
                <a:lumOff val="6705"/>
                <a:alphaOff val="0"/>
                <a:tint val="35000"/>
                <a:satMod val="253000"/>
              </a:schemeClr>
            </a:gs>
            <a:gs pos="50000">
              <a:schemeClr val="accent5">
                <a:hueOff val="7130217"/>
                <a:satOff val="-36312"/>
                <a:lumOff val="6705"/>
                <a:alphaOff val="0"/>
                <a:tint val="42000"/>
                <a:satMod val="255000"/>
              </a:schemeClr>
            </a:gs>
            <a:gs pos="97000">
              <a:schemeClr val="accent5">
                <a:hueOff val="7130217"/>
                <a:satOff val="-36312"/>
                <a:lumOff val="6705"/>
                <a:alphaOff val="0"/>
                <a:tint val="53000"/>
                <a:satMod val="260000"/>
              </a:schemeClr>
            </a:gs>
            <a:gs pos="100000">
              <a:schemeClr val="accent5">
                <a:hueOff val="7130217"/>
                <a:satOff val="-36312"/>
                <a:lumOff val="670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882" tIns="72390" rIns="135128" bIns="72390" numCol="1" spcCol="1270" anchor="ctr" anchorCtr="0">
          <a:noAutofit/>
        </a:bodyPr>
        <a:lstStyle/>
        <a:p>
          <a:pPr lvl="0" algn="ctr" defTabSz="844550" rtl="0">
            <a:lnSpc>
              <a:spcPct val="90000"/>
            </a:lnSpc>
            <a:spcBef>
              <a:spcPct val="0"/>
            </a:spcBef>
            <a:spcAft>
              <a:spcPct val="35000"/>
            </a:spcAft>
          </a:pPr>
          <a:r>
            <a:rPr lang="ru-RU" sz="1900" b="0" i="0" kern="1200" baseline="0" dirty="0" smtClean="0"/>
            <a:t>моделирование игровыми средствами: а) текущих событий, б) прошлых впечатлений, в) словесных сообщений, перенос сюжета на другие игрушки, </a:t>
          </a:r>
          <a:endParaRPr lang="ru-RU" sz="1900" b="0" i="0" kern="1200" baseline="0" dirty="0"/>
        </a:p>
      </dsp:txBody>
      <dsp:txXfrm rot="10800000">
        <a:off x="2525626" y="2897058"/>
        <a:ext cx="8365243" cy="743542"/>
      </dsp:txXfrm>
    </dsp:sp>
    <dsp:sp modelId="{13123F6F-E256-4924-BC9E-79D8DCA8BD00}">
      <dsp:nvSpPr>
        <dsp:cNvPr id="0" name=""/>
        <dsp:cNvSpPr/>
      </dsp:nvSpPr>
      <dsp:spPr>
        <a:xfrm>
          <a:off x="1967969" y="2897058"/>
          <a:ext cx="743542" cy="743542"/>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016FDBFC-D52E-490C-AC7E-F88E4FC3DB96}">
      <dsp:nvSpPr>
        <dsp:cNvPr id="0" name=""/>
        <dsp:cNvSpPr/>
      </dsp:nvSpPr>
      <dsp:spPr>
        <a:xfrm rot="10800000">
          <a:off x="2339741" y="3862554"/>
          <a:ext cx="8551128" cy="743542"/>
        </a:xfrm>
        <a:prstGeom prst="homePlate">
          <a:avLst/>
        </a:prstGeom>
        <a:gradFill rotWithShape="0">
          <a:gsLst>
            <a:gs pos="0">
              <a:schemeClr val="accent5">
                <a:hueOff val="9506956"/>
                <a:satOff val="-48416"/>
                <a:lumOff val="8940"/>
                <a:alphaOff val="0"/>
                <a:tint val="35000"/>
                <a:satMod val="253000"/>
              </a:schemeClr>
            </a:gs>
            <a:gs pos="50000">
              <a:schemeClr val="accent5">
                <a:hueOff val="9506956"/>
                <a:satOff val="-48416"/>
                <a:lumOff val="8940"/>
                <a:alphaOff val="0"/>
                <a:tint val="42000"/>
                <a:satMod val="255000"/>
              </a:schemeClr>
            </a:gs>
            <a:gs pos="97000">
              <a:schemeClr val="accent5">
                <a:hueOff val="9506956"/>
                <a:satOff val="-48416"/>
                <a:lumOff val="8940"/>
                <a:alphaOff val="0"/>
                <a:tint val="53000"/>
                <a:satMod val="260000"/>
              </a:schemeClr>
            </a:gs>
            <a:gs pos="100000">
              <a:schemeClr val="accent5">
                <a:hueOff val="9506956"/>
                <a:satOff val="-48416"/>
                <a:lumOff val="8940"/>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882" tIns="72390" rIns="135128" bIns="72390" numCol="1" spcCol="1270" anchor="ctr" anchorCtr="0">
          <a:noAutofit/>
        </a:bodyPr>
        <a:lstStyle/>
        <a:p>
          <a:pPr lvl="0" algn="ctr" defTabSz="844550" rtl="0">
            <a:lnSpc>
              <a:spcPct val="90000"/>
            </a:lnSpc>
            <a:spcBef>
              <a:spcPct val="0"/>
            </a:spcBef>
            <a:spcAft>
              <a:spcPct val="35000"/>
            </a:spcAft>
          </a:pPr>
          <a:r>
            <a:rPr lang="ru-RU" sz="1900" b="0" i="0" kern="1200" baseline="0" dirty="0" smtClean="0"/>
            <a:t>игра по схеме известного сюжета,</a:t>
          </a:r>
          <a:endParaRPr lang="ru-RU" sz="1900" b="0" i="0" kern="1200" baseline="0" dirty="0"/>
        </a:p>
      </dsp:txBody>
      <dsp:txXfrm rot="10800000">
        <a:off x="2525626" y="3862554"/>
        <a:ext cx="8365243" cy="743542"/>
      </dsp:txXfrm>
    </dsp:sp>
    <dsp:sp modelId="{0DA6783F-5D29-4F4D-97EC-58D29C5224C0}">
      <dsp:nvSpPr>
        <dsp:cNvPr id="0" name=""/>
        <dsp:cNvSpPr/>
      </dsp:nvSpPr>
      <dsp:spPr>
        <a:xfrm>
          <a:off x="1967969" y="3862554"/>
          <a:ext cx="743542" cy="743542"/>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 modelId="{EA477E7D-0F53-47C8-969E-FA9C25870C30}">
      <dsp:nvSpPr>
        <dsp:cNvPr id="0" name=""/>
        <dsp:cNvSpPr/>
      </dsp:nvSpPr>
      <dsp:spPr>
        <a:xfrm rot="10800000">
          <a:off x="2339741" y="4828050"/>
          <a:ext cx="8551128" cy="743542"/>
        </a:xfrm>
        <a:prstGeom prst="homePlate">
          <a:avLst/>
        </a:prstGeom>
        <a:gradFill rotWithShape="0">
          <a:gsLst>
            <a:gs pos="0">
              <a:schemeClr val="accent5">
                <a:hueOff val="11883694"/>
                <a:satOff val="-60520"/>
                <a:lumOff val="11175"/>
                <a:alphaOff val="0"/>
                <a:tint val="35000"/>
                <a:satMod val="253000"/>
              </a:schemeClr>
            </a:gs>
            <a:gs pos="50000">
              <a:schemeClr val="accent5">
                <a:hueOff val="11883694"/>
                <a:satOff val="-60520"/>
                <a:lumOff val="11175"/>
                <a:alphaOff val="0"/>
                <a:tint val="42000"/>
                <a:satMod val="255000"/>
              </a:schemeClr>
            </a:gs>
            <a:gs pos="97000">
              <a:schemeClr val="accent5">
                <a:hueOff val="11883694"/>
                <a:satOff val="-60520"/>
                <a:lumOff val="11175"/>
                <a:alphaOff val="0"/>
                <a:tint val="53000"/>
                <a:satMod val="260000"/>
              </a:schemeClr>
            </a:gs>
            <a:gs pos="100000">
              <a:schemeClr val="accent5">
                <a:hueOff val="11883694"/>
                <a:satOff val="-60520"/>
                <a:lumOff val="11175"/>
                <a:alphaOff val="0"/>
                <a:tint val="56000"/>
                <a:satMod val="275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27882" tIns="72390" rIns="135128" bIns="72390" numCol="1" spcCol="1270" anchor="ctr" anchorCtr="0">
          <a:noAutofit/>
        </a:bodyPr>
        <a:lstStyle/>
        <a:p>
          <a:pPr lvl="0" algn="ctr" defTabSz="844550" rtl="0">
            <a:lnSpc>
              <a:spcPct val="90000"/>
            </a:lnSpc>
            <a:spcBef>
              <a:spcPct val="0"/>
            </a:spcBef>
            <a:spcAft>
              <a:spcPct val="35000"/>
            </a:spcAft>
          </a:pPr>
          <a:r>
            <a:rPr lang="ru-RU" sz="1900" b="0" i="0" kern="1200" baseline="0" dirty="0" smtClean="0"/>
            <a:t>учет специфики персонажа, обособление позиции персонажа, диалог с игрушкой и т.п.</a:t>
          </a:r>
          <a:endParaRPr lang="ru-RU" sz="1900" b="0" i="0" kern="1200" baseline="0" dirty="0"/>
        </a:p>
      </dsp:txBody>
      <dsp:txXfrm rot="10800000">
        <a:off x="2525626" y="4828050"/>
        <a:ext cx="8365243" cy="743542"/>
      </dsp:txXfrm>
    </dsp:sp>
    <dsp:sp modelId="{2EDFFD18-E78C-4BC5-BFDD-1301E93D836B}">
      <dsp:nvSpPr>
        <dsp:cNvPr id="0" name=""/>
        <dsp:cNvSpPr/>
      </dsp:nvSpPr>
      <dsp:spPr>
        <a:xfrm>
          <a:off x="1967969" y="4828050"/>
          <a:ext cx="743542" cy="743542"/>
        </a:xfrm>
        <a:prstGeom prst="ellipse">
          <a:avLst/>
        </a:prstGeom>
        <a:blipFill rotWithShape="0">
          <a:blip xmlns:r="http://schemas.openxmlformats.org/officeDocument/2006/relationships" r:embed="rId1"/>
          <a:stretch>
            <a:fillRect/>
          </a:stretch>
        </a:blipFill>
        <a:ln w="9525" cap="flat" cmpd="sng" algn="ctr">
          <a:solidFill>
            <a:schemeClr val="lt1">
              <a:hueOff val="0"/>
              <a:satOff val="0"/>
              <a:lumOff val="0"/>
              <a:alphaOff val="0"/>
            </a:schemeClr>
          </a:solidFill>
          <a:prstDash val="solid"/>
        </a:ln>
        <a:effectLst>
          <a:outerShdw blurRad="63500" dist="25400" dir="5400000" rotWithShape="0">
            <a:srgbClr val="000000">
              <a:alpha val="43137"/>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4C0DB3C4-76C3-4B4F-B2A4-B755E63107E6}" type="datetimeFigureOut">
              <a:rPr lang="ru-RU" smtClean="0"/>
              <a:pPr/>
              <a:t>06.09.2015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EFB384D1-CE2A-4E75-8B89-6E725589F43B}"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C0DB3C4-76C3-4B4F-B2A4-B755E63107E6}" type="datetimeFigureOut">
              <a:rPr lang="ru-RU" smtClean="0"/>
              <a:pPr/>
              <a:t>06.09.2015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FB384D1-CE2A-4E75-8B89-6E725589F43B}"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C0DB3C4-76C3-4B4F-B2A4-B755E63107E6}" type="datetimeFigureOut">
              <a:rPr lang="ru-RU" smtClean="0"/>
              <a:pPr/>
              <a:t>06.09.2015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FB384D1-CE2A-4E75-8B89-6E725589F43B}" type="slidenum">
              <a:rPr lang="ru-RU" smtClean="0"/>
              <a:pPr/>
              <a:t>‹#›</a:t>
            </a:fld>
            <a:endParaRPr lang="ru-RU"/>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4C0DB3C4-76C3-4B4F-B2A4-B755E63107E6}" type="datetimeFigureOut">
              <a:rPr lang="ru-RU" smtClean="0"/>
              <a:pPr/>
              <a:t>06.09.2015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FB384D1-CE2A-4E75-8B89-6E725589F43B}" type="slidenum">
              <a:rPr lang="ru-RU" smtClean="0"/>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4C0DB3C4-76C3-4B4F-B2A4-B755E63107E6}" type="datetimeFigureOut">
              <a:rPr lang="ru-RU" smtClean="0"/>
              <a:pPr/>
              <a:t>06.09.2015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EFB384D1-CE2A-4E75-8B89-6E725589F43B}"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C0DB3C4-76C3-4B4F-B2A4-B755E63107E6}" type="datetimeFigureOut">
              <a:rPr lang="ru-RU" smtClean="0"/>
              <a:pPr/>
              <a:t>06.09.2015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FB384D1-CE2A-4E75-8B89-6E725589F43B}" type="slidenum">
              <a:rPr lang="ru-RU" smtClean="0"/>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4C0DB3C4-76C3-4B4F-B2A4-B755E63107E6}" type="datetimeFigureOut">
              <a:rPr lang="ru-RU" smtClean="0"/>
              <a:pPr/>
              <a:t>06.09.2015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EFB384D1-CE2A-4E75-8B89-6E725589F43B}" type="slidenum">
              <a:rPr lang="ru-RU" smtClean="0"/>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4C0DB3C4-76C3-4B4F-B2A4-B755E63107E6}" type="datetimeFigureOut">
              <a:rPr lang="ru-RU" smtClean="0"/>
              <a:pPr/>
              <a:t>06.09.2015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EFB384D1-CE2A-4E75-8B89-6E725589F43B}" type="slidenum">
              <a:rPr lang="ru-RU" smtClean="0"/>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4C0DB3C4-76C3-4B4F-B2A4-B755E63107E6}" type="datetimeFigureOut">
              <a:rPr lang="ru-RU" smtClean="0"/>
              <a:pPr/>
              <a:t>06.09.2015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EFB384D1-CE2A-4E75-8B89-6E725589F43B}"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4C0DB3C4-76C3-4B4F-B2A4-B755E63107E6}" type="datetimeFigureOut">
              <a:rPr lang="ru-RU" smtClean="0"/>
              <a:pPr/>
              <a:t>06.09.2015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FB384D1-CE2A-4E75-8B89-6E725589F43B}" type="slidenum">
              <a:rPr lang="ru-RU" smtClean="0"/>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4C0DB3C4-76C3-4B4F-B2A4-B755E63107E6}" type="datetimeFigureOut">
              <a:rPr lang="ru-RU" smtClean="0"/>
              <a:pPr/>
              <a:t>06.09.2015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EFB384D1-CE2A-4E75-8B89-6E725589F43B}"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C0DB3C4-76C3-4B4F-B2A4-B755E63107E6}" type="datetimeFigureOut">
              <a:rPr lang="ru-RU" smtClean="0"/>
              <a:pPr/>
              <a:t>06.09.2015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FB384D1-CE2A-4E75-8B89-6E725589F43B}"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advClick="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33.jpeg"/><Relationship Id="rId7" Type="http://schemas.openxmlformats.org/officeDocument/2006/relationships/diagramColors" Target="../diagrams/colors7.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40.jpe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mama.ua/file/uploads/2014/06/2014062453a992822765a.jpg"/>
          <p:cNvPicPr>
            <a:picLocks noChangeAspect="1" noChangeArrowheads="1"/>
          </p:cNvPicPr>
          <p:nvPr/>
        </p:nvPicPr>
        <p:blipFill>
          <a:blip r:embed="rId2"/>
          <a:srcRect/>
          <a:stretch>
            <a:fillRect/>
          </a:stretch>
        </p:blipFill>
        <p:spPr bwMode="auto">
          <a:xfrm rot="20905993">
            <a:off x="-193073" y="2552696"/>
            <a:ext cx="3345838" cy="2227372"/>
          </a:xfrm>
          <a:prstGeom prst="rect">
            <a:avLst/>
          </a:prstGeom>
          <a:ln>
            <a:noFill/>
          </a:ln>
          <a:effectLst>
            <a:softEdge rad="112500"/>
          </a:effectLst>
        </p:spPr>
      </p:pic>
      <p:pic>
        <p:nvPicPr>
          <p:cNvPr id="13314" name="Picture 2" descr="http://cdn2.kuponi24.kz/img/offers/medium/81906/Skidka-60-na-obuchenie-detej-v-gruppah-kino-klassa-zhivopisi-hand-made-i-dr-v-uchebnom-centre_.jpg"/>
          <p:cNvPicPr>
            <a:picLocks noChangeAspect="1" noChangeArrowheads="1"/>
          </p:cNvPicPr>
          <p:nvPr/>
        </p:nvPicPr>
        <p:blipFill>
          <a:blip r:embed="rId3"/>
          <a:srcRect/>
          <a:stretch>
            <a:fillRect/>
          </a:stretch>
        </p:blipFill>
        <p:spPr bwMode="auto">
          <a:xfrm rot="374856">
            <a:off x="-372277" y="176466"/>
            <a:ext cx="3381375" cy="2533651"/>
          </a:xfrm>
          <a:prstGeom prst="rect">
            <a:avLst/>
          </a:prstGeom>
          <a:ln>
            <a:noFill/>
          </a:ln>
          <a:effectLst>
            <a:softEdge rad="112500"/>
          </a:effectLst>
        </p:spPr>
      </p:pic>
      <p:sp>
        <p:nvSpPr>
          <p:cNvPr id="4" name="TextBox 3"/>
          <p:cNvSpPr txBox="1"/>
          <p:nvPr/>
        </p:nvSpPr>
        <p:spPr>
          <a:xfrm>
            <a:off x="3000364" y="0"/>
            <a:ext cx="4931799" cy="707886"/>
          </a:xfrm>
          <a:prstGeom prst="rect">
            <a:avLst/>
          </a:prstGeom>
          <a:noFill/>
        </p:spPr>
        <p:txBody>
          <a:bodyPr wrap="none" rtlCol="0">
            <a:spAutoFit/>
          </a:bodyPr>
          <a:lstStyle/>
          <a:p>
            <a:r>
              <a:rPr lang="ru-RU" sz="2000" b="1" dirty="0" smtClean="0"/>
              <a:t>ФГБОУ ВО «Алтайский государственный </a:t>
            </a:r>
            <a:endParaRPr lang="en-US" sz="2000" b="1" dirty="0" smtClean="0"/>
          </a:p>
          <a:p>
            <a:r>
              <a:rPr lang="ru-RU" sz="2000" b="1" dirty="0" smtClean="0"/>
              <a:t>педагогический университет»</a:t>
            </a:r>
            <a:endParaRPr lang="ru-RU" sz="2000" b="1" dirty="0"/>
          </a:p>
        </p:txBody>
      </p:sp>
      <p:sp>
        <p:nvSpPr>
          <p:cNvPr id="6" name="TextBox 5"/>
          <p:cNvSpPr txBox="1"/>
          <p:nvPr/>
        </p:nvSpPr>
        <p:spPr>
          <a:xfrm>
            <a:off x="5643570" y="5286388"/>
            <a:ext cx="3168688"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ru-RU" sz="2000" b="1" dirty="0" smtClean="0"/>
              <a:t>Выполнила: </a:t>
            </a:r>
            <a:r>
              <a:rPr lang="ru-RU" sz="2000" b="1" dirty="0" err="1" smtClean="0"/>
              <a:t>Утрясова</a:t>
            </a:r>
            <a:r>
              <a:rPr lang="ru-RU" sz="2000" b="1" dirty="0" smtClean="0"/>
              <a:t> С.А.</a:t>
            </a:r>
            <a:endParaRPr lang="ru-RU" sz="2000" b="1" dirty="0"/>
          </a:p>
        </p:txBody>
      </p:sp>
      <p:sp>
        <p:nvSpPr>
          <p:cNvPr id="5" name="Прямоугольник 4"/>
          <p:cNvSpPr/>
          <p:nvPr/>
        </p:nvSpPr>
        <p:spPr>
          <a:xfrm>
            <a:off x="2357422" y="1500174"/>
            <a:ext cx="5989406" cy="2585323"/>
          </a:xfrm>
          <a:prstGeom prst="rect">
            <a:avLst/>
          </a:prstGeom>
        </p:spPr>
        <p:style>
          <a:lnRef idx="1">
            <a:schemeClr val="accent2"/>
          </a:lnRef>
          <a:fillRef idx="3">
            <a:schemeClr val="accent2"/>
          </a:fillRef>
          <a:effectRef idx="2">
            <a:schemeClr val="accent2"/>
          </a:effectRef>
          <a:fontRef idx="minor">
            <a:schemeClr val="lt1"/>
          </a:fontRef>
        </p:style>
        <p:txBody>
          <a:bodyPr wrap="square" lIns="91440" tIns="45720" rIns="91440" bIns="45720">
            <a:spAutoFit/>
          </a:bodyPr>
          <a:lstStyle/>
          <a:p>
            <a:pPr algn="ctr"/>
            <a:r>
              <a:rPr lang="ru-RU"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Развитие воображения в детском возрасте</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3318" name="Picture 6" descr="http://vestochka425.ru/sites/default/files/article/image/tv-vo_2.jpg"/>
          <p:cNvPicPr>
            <a:picLocks noChangeAspect="1" noChangeArrowheads="1"/>
          </p:cNvPicPr>
          <p:nvPr/>
        </p:nvPicPr>
        <p:blipFill>
          <a:blip r:embed="rId4"/>
          <a:srcRect/>
          <a:stretch>
            <a:fillRect/>
          </a:stretch>
        </p:blipFill>
        <p:spPr bwMode="auto">
          <a:xfrm rot="745195">
            <a:off x="-173235" y="3997271"/>
            <a:ext cx="4264733" cy="2839261"/>
          </a:xfrm>
          <a:prstGeom prst="rect">
            <a:avLst/>
          </a:prstGeom>
          <a:ln>
            <a:noFill/>
          </a:ln>
          <a:effectLst>
            <a:softEdge rad="112500"/>
          </a:effectLst>
        </p:spPr>
      </p:pic>
      <p:sp>
        <p:nvSpPr>
          <p:cNvPr id="10" name="TextBox 9"/>
          <p:cNvSpPr txBox="1"/>
          <p:nvPr/>
        </p:nvSpPr>
        <p:spPr>
          <a:xfrm>
            <a:off x="4000496" y="6357958"/>
            <a:ext cx="2015808" cy="369332"/>
          </a:xfrm>
          <a:prstGeom prst="rect">
            <a:avLst/>
          </a:prstGeom>
          <a:noFill/>
        </p:spPr>
        <p:txBody>
          <a:bodyPr wrap="none" rtlCol="0">
            <a:spAutoFit/>
          </a:bodyPr>
          <a:lstStyle/>
          <a:p>
            <a:r>
              <a:rPr lang="ru-RU" b="1" dirty="0" smtClean="0">
                <a:latin typeface="Times New Roman" pitchFamily="18" charset="0"/>
                <a:cs typeface="Times New Roman" pitchFamily="18" charset="0"/>
              </a:rPr>
              <a:t>Барнаул, 2015 год</a:t>
            </a:r>
            <a:endParaRPr lang="ru-RU" b="1" dirty="0">
              <a:latin typeface="Times New Roman" pitchFamily="18" charset="0"/>
              <a:cs typeface="Times New Roman" pitchFamily="18" charset="0"/>
            </a:endParaRPr>
          </a:p>
        </p:txBody>
      </p:sp>
      <p:sp>
        <p:nvSpPr>
          <p:cNvPr id="11" name="TextBox 10"/>
          <p:cNvSpPr txBox="1"/>
          <p:nvPr/>
        </p:nvSpPr>
        <p:spPr>
          <a:xfrm>
            <a:off x="3000364" y="4214818"/>
            <a:ext cx="5114605" cy="400110"/>
          </a:xfrm>
          <a:prstGeom prst="rect">
            <a:avLst/>
          </a:prstGeom>
          <a:noFill/>
        </p:spPr>
        <p:txBody>
          <a:bodyPr wrap="none" rtlCol="0">
            <a:spAutoFit/>
          </a:bodyPr>
          <a:lstStyle/>
          <a:p>
            <a:r>
              <a:rPr lang="ru-RU" sz="2000" b="1" dirty="0" smtClean="0"/>
              <a:t>Презентация по дисциплине «Психология»</a:t>
            </a:r>
            <a:endParaRPr lang="ru-RU" sz="2000" b="1"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0"/>
            <a:ext cx="5715040" cy="707886"/>
          </a:xfrm>
          <a:prstGeom prst="rect">
            <a:avLst/>
          </a:prstGeom>
          <a:noFill/>
        </p:spPr>
        <p:txBody>
          <a:bodyPr wrap="square" lIns="91440" tIns="45720" rIns="91440" bIns="45720">
            <a:spAutoFit/>
          </a:bodyPr>
          <a:lstStyle/>
          <a:p>
            <a:pPr algn="ctr">
              <a:buFont typeface="Wingdings" pitchFamily="2" charset="2"/>
              <a:buChar char="v"/>
            </a:pP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Виды  воображения</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2530" name="Picture 2"/>
          <p:cNvPicPr>
            <a:picLocks noChangeAspect="1" noChangeArrowheads="1"/>
          </p:cNvPicPr>
          <p:nvPr/>
        </p:nvPicPr>
        <p:blipFill>
          <a:blip r:embed="rId2">
            <a:clrChange>
              <a:clrFrom>
                <a:srgbClr val="FFFFFF"/>
              </a:clrFrom>
              <a:clrTo>
                <a:srgbClr val="FFFFFF">
                  <a:alpha val="0"/>
                </a:srgbClr>
              </a:clrTo>
            </a:clrChange>
          </a:blip>
          <a:srcRect l="44473" t="24414" r="1720" b="21875"/>
          <a:stretch>
            <a:fillRect/>
          </a:stretch>
        </p:blipFill>
        <p:spPr bwMode="auto">
          <a:xfrm>
            <a:off x="642910" y="857232"/>
            <a:ext cx="8143900" cy="5286412"/>
          </a:xfrm>
          <a:prstGeom prst="rect">
            <a:avLst/>
          </a:prstGeom>
          <a:noFill/>
          <a:ln w="9525">
            <a:noFill/>
            <a:miter lim="800000"/>
            <a:headEnd/>
            <a:tailEnd/>
          </a:ln>
          <a:effectLst/>
        </p:spPr>
      </p:pic>
      <p:pic>
        <p:nvPicPr>
          <p:cNvPr id="22532" name="Picture 4" descr="https://im3-tub-ru.yandex.net/i?id=4695a62e62c9b0a461096d09531051f2&amp;n=33&amp;h=170"/>
          <p:cNvPicPr>
            <a:picLocks noChangeAspect="1" noChangeArrowheads="1"/>
          </p:cNvPicPr>
          <p:nvPr/>
        </p:nvPicPr>
        <p:blipFill>
          <a:blip r:embed="rId3"/>
          <a:srcRect/>
          <a:stretch>
            <a:fillRect/>
          </a:stretch>
        </p:blipFill>
        <p:spPr bwMode="auto">
          <a:xfrm>
            <a:off x="6273068" y="0"/>
            <a:ext cx="2870932" cy="2214554"/>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l="45167" t="26062" r="2269" b="25924"/>
          <a:stretch>
            <a:fillRect/>
          </a:stretch>
        </p:blipFill>
        <p:spPr bwMode="auto">
          <a:xfrm>
            <a:off x="1071538" y="928670"/>
            <a:ext cx="8072462" cy="5356516"/>
          </a:xfrm>
          <a:prstGeom prst="rect">
            <a:avLst/>
          </a:prstGeom>
          <a:noFill/>
          <a:ln w="9525">
            <a:noFill/>
            <a:miter lim="800000"/>
            <a:headEnd/>
            <a:tailEnd/>
          </a:ln>
          <a:effectLst/>
        </p:spPr>
      </p:pic>
      <p:sp>
        <p:nvSpPr>
          <p:cNvPr id="5" name="Прямоугольник 4"/>
          <p:cNvSpPr/>
          <p:nvPr/>
        </p:nvSpPr>
        <p:spPr>
          <a:xfrm>
            <a:off x="214282" y="0"/>
            <a:ext cx="5715040" cy="707886"/>
          </a:xfrm>
          <a:prstGeom prst="rect">
            <a:avLst/>
          </a:prstGeom>
          <a:noFill/>
        </p:spPr>
        <p:txBody>
          <a:bodyPr wrap="square" lIns="91440" tIns="45720" rIns="91440" bIns="45720">
            <a:spAutoFit/>
          </a:bodyPr>
          <a:lstStyle/>
          <a:p>
            <a:pPr algn="ctr">
              <a:buFont typeface="Wingdings" pitchFamily="2" charset="2"/>
              <a:buChar char="v"/>
            </a:pP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Виды  воображения</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0"/>
            <a:ext cx="6357982" cy="707886"/>
          </a:xfrm>
          <a:prstGeom prst="rect">
            <a:avLst/>
          </a:prstGeom>
          <a:noFill/>
        </p:spPr>
        <p:txBody>
          <a:bodyPr wrap="square" lIns="91440" tIns="45720" rIns="91440" bIns="45720">
            <a:spAutoFit/>
          </a:bodyPr>
          <a:lstStyle/>
          <a:p>
            <a:pPr algn="ctr">
              <a:buFont typeface="Wingdings" pitchFamily="2" charset="2"/>
              <a:buChar char="v"/>
            </a:pP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Приёмы   воображения</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 Box 5"/>
          <p:cNvSpPr txBox="1">
            <a:spLocks noChangeArrowheads="1"/>
          </p:cNvSpPr>
          <p:nvPr/>
        </p:nvSpPr>
        <p:spPr bwMode="auto">
          <a:xfrm>
            <a:off x="1071538" y="785794"/>
            <a:ext cx="478634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ru-RU" altLang="ru-RU" sz="2000" dirty="0" smtClean="0"/>
              <a:t> </a:t>
            </a:r>
            <a:r>
              <a:rPr lang="ru-RU" altLang="ru-RU" sz="2000" b="1" dirty="0"/>
              <a:t>А</a:t>
            </a:r>
            <a:r>
              <a:rPr lang="ru-RU" altLang="ru-RU" sz="2000" b="1" dirty="0" smtClean="0"/>
              <a:t>гглютинация</a:t>
            </a:r>
            <a:r>
              <a:rPr lang="ru-RU" altLang="ru-RU" sz="2000" dirty="0" smtClean="0"/>
              <a:t>  - сочетание </a:t>
            </a:r>
            <a:r>
              <a:rPr lang="ru-RU" altLang="ru-RU" sz="2000" dirty="0"/>
              <a:t>качеств, свойств, частей разных предметов в более или менее необычных комбинациях</a:t>
            </a:r>
            <a:r>
              <a:rPr lang="ru-RU" altLang="ru-RU" dirty="0"/>
              <a:t> </a:t>
            </a:r>
          </a:p>
        </p:txBody>
      </p:sp>
      <p:sp>
        <p:nvSpPr>
          <p:cNvPr id="7" name="Text Box 10"/>
          <p:cNvSpPr txBox="1">
            <a:spLocks noChangeArrowheads="1"/>
          </p:cNvSpPr>
          <p:nvPr/>
        </p:nvSpPr>
        <p:spPr bwMode="auto">
          <a:xfrm>
            <a:off x="4752975" y="1785926"/>
            <a:ext cx="4391025"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ltLang="ru-RU" sz="2000" b="1" dirty="0" smtClean="0"/>
              <a:t>Аналогия - </a:t>
            </a:r>
            <a:r>
              <a:rPr lang="ru-RU" altLang="ru-RU" sz="2000" dirty="0" smtClean="0"/>
              <a:t>новый </a:t>
            </a:r>
            <a:r>
              <a:rPr lang="ru-RU" altLang="ru-RU" sz="2000" dirty="0"/>
              <a:t>образ похож на реально существующий объект, но в нем проектируется принципиально новая модель явления или факта</a:t>
            </a:r>
          </a:p>
        </p:txBody>
      </p:sp>
      <p:sp>
        <p:nvSpPr>
          <p:cNvPr id="8" name="Прямоугольник 7"/>
          <p:cNvSpPr/>
          <p:nvPr/>
        </p:nvSpPr>
        <p:spPr>
          <a:xfrm>
            <a:off x="1142976" y="3143248"/>
            <a:ext cx="4572000" cy="707886"/>
          </a:xfrm>
          <a:prstGeom prst="rect">
            <a:avLst/>
          </a:prstGeom>
        </p:spPr>
        <p:txBody>
          <a:bodyPr>
            <a:spAutoFit/>
          </a:bodyPr>
          <a:lstStyle/>
          <a:p>
            <a:r>
              <a:rPr lang="ru-RU" sz="2000" b="1" dirty="0" smtClean="0"/>
              <a:t>Гиперболизация </a:t>
            </a:r>
            <a:r>
              <a:rPr lang="ru-RU" dirty="0"/>
              <a:t>— </a:t>
            </a:r>
            <a:r>
              <a:rPr lang="ru-RU" sz="2000" dirty="0"/>
              <a:t>увеличение или уменьшение объекта и его частей; </a:t>
            </a:r>
            <a:endParaRPr lang="ru-RU" dirty="0"/>
          </a:p>
        </p:txBody>
      </p:sp>
      <p:sp>
        <p:nvSpPr>
          <p:cNvPr id="9" name="Прямоугольник 8"/>
          <p:cNvSpPr/>
          <p:nvPr/>
        </p:nvSpPr>
        <p:spPr>
          <a:xfrm>
            <a:off x="4857752" y="4357694"/>
            <a:ext cx="4286248" cy="1015663"/>
          </a:xfrm>
          <a:prstGeom prst="rect">
            <a:avLst/>
          </a:prstGeom>
        </p:spPr>
        <p:txBody>
          <a:bodyPr wrap="square">
            <a:spAutoFit/>
          </a:bodyPr>
          <a:lstStyle/>
          <a:p>
            <a:r>
              <a:rPr lang="ru-RU" sz="2000" b="1" dirty="0"/>
              <a:t>С</a:t>
            </a:r>
            <a:r>
              <a:rPr lang="ru-RU" sz="2000" b="1" dirty="0" smtClean="0"/>
              <a:t>хематизация</a:t>
            </a:r>
            <a:r>
              <a:rPr lang="ru-RU" sz="2000" dirty="0" smtClean="0"/>
              <a:t> — сглаживание различий между объектами и выявление их сходств; </a:t>
            </a:r>
            <a:endParaRPr lang="ru-RU" sz="2000" dirty="0"/>
          </a:p>
        </p:txBody>
      </p:sp>
      <p:sp>
        <p:nvSpPr>
          <p:cNvPr id="10" name="Прямоугольник 9"/>
          <p:cNvSpPr/>
          <p:nvPr/>
        </p:nvSpPr>
        <p:spPr>
          <a:xfrm>
            <a:off x="1214414" y="5286388"/>
            <a:ext cx="3929090" cy="1323439"/>
          </a:xfrm>
          <a:prstGeom prst="rect">
            <a:avLst/>
          </a:prstGeom>
        </p:spPr>
        <p:txBody>
          <a:bodyPr wrap="square">
            <a:spAutoFit/>
          </a:bodyPr>
          <a:lstStyle/>
          <a:p>
            <a:r>
              <a:rPr lang="ru-RU" sz="2000" b="1" dirty="0"/>
              <a:t>Т</a:t>
            </a:r>
            <a:r>
              <a:rPr lang="ru-RU" sz="2000" b="1" dirty="0" smtClean="0"/>
              <a:t>ипизация</a:t>
            </a:r>
            <a:r>
              <a:rPr lang="ru-RU" sz="2000" dirty="0" smtClean="0"/>
              <a:t> — выделение повторяющегося и существенного в однородных явлениях.</a:t>
            </a:r>
            <a:endParaRPr lang="ru-RU" sz="2000" dirty="0"/>
          </a:p>
        </p:txBody>
      </p:sp>
      <p:pic>
        <p:nvPicPr>
          <p:cNvPr id="11" name="Picture 9" descr="1257505604_buckbe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5074" y="500042"/>
            <a:ext cx="1428760" cy="13823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item_52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802" y="1928802"/>
            <a:ext cx="1180173" cy="12445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728" y="3000373"/>
            <a:ext cx="1466244" cy="1500198"/>
          </a:xfrm>
          <a:prstGeom prst="rect">
            <a:avLst/>
          </a:prstGeom>
          <a:noFill/>
          <a:extLst>
            <a:ext uri="{909E8E84-426E-40DD-AFC4-6F175D3DCCD1}">
              <a14:hiddenFill xmlns:a14="http://schemas.microsoft.com/office/drawing/2010/main">
                <a:solidFill>
                  <a:srgbClr val="FFFFFF"/>
                </a:solidFill>
              </a14:hiddenFill>
            </a:ext>
          </a:extLst>
        </p:spPr>
      </p:pic>
      <p:pic>
        <p:nvPicPr>
          <p:cNvPr id="24578" name="Picture 2"/>
          <p:cNvPicPr>
            <a:picLocks noChangeAspect="1" noChangeArrowheads="1"/>
          </p:cNvPicPr>
          <p:nvPr/>
        </p:nvPicPr>
        <p:blipFill>
          <a:blip r:embed="rId5"/>
          <a:srcRect l="32943" t="40039" r="54429" b="34570"/>
          <a:stretch>
            <a:fillRect/>
          </a:stretch>
        </p:blipFill>
        <p:spPr bwMode="auto">
          <a:xfrm>
            <a:off x="7500926" y="5000612"/>
            <a:ext cx="1643074" cy="1857388"/>
          </a:xfrm>
          <a:prstGeom prst="rect">
            <a:avLst/>
          </a:prstGeom>
          <a:ln>
            <a:noFill/>
          </a:ln>
          <a:effectLst>
            <a:softEdge rad="112500"/>
          </a:effectLst>
        </p:spPr>
      </p:pic>
      <p:pic>
        <p:nvPicPr>
          <p:cNvPr id="24579" name="Picture 3"/>
          <p:cNvPicPr>
            <a:picLocks noChangeAspect="1" noChangeArrowheads="1"/>
          </p:cNvPicPr>
          <p:nvPr/>
        </p:nvPicPr>
        <p:blipFill>
          <a:blip r:embed="rId6">
            <a:duotone>
              <a:prstClr val="black"/>
              <a:schemeClr val="accent1">
                <a:tint val="45000"/>
                <a:satMod val="400000"/>
              </a:schemeClr>
            </a:duotone>
          </a:blip>
          <a:srcRect l="28038" t="45117" r="51098" b="37305"/>
          <a:stretch>
            <a:fillRect/>
          </a:stretch>
        </p:blipFill>
        <p:spPr bwMode="auto">
          <a:xfrm>
            <a:off x="1643042" y="3929066"/>
            <a:ext cx="2714644" cy="1285884"/>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0"/>
            <a:ext cx="8929718" cy="1077218"/>
          </a:xfrm>
          <a:prstGeom prst="rect">
            <a:avLst/>
          </a:prstGeom>
          <a:noFill/>
        </p:spPr>
        <p:txBody>
          <a:bodyPr wrap="square" lIns="91440" tIns="45720" rIns="91440" bIns="45720">
            <a:spAutoFit/>
          </a:bodyPr>
          <a:lstStyle/>
          <a:p>
            <a:pPr algn="ctr">
              <a:buFont typeface="Wingdings" pitchFamily="2" charset="2"/>
              <a:buChar char="v"/>
            </a:pP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Развитие   воображения в детском возрасте 2-7 лет</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Прямоугольник 4"/>
          <p:cNvSpPr/>
          <p:nvPr/>
        </p:nvSpPr>
        <p:spPr>
          <a:xfrm>
            <a:off x="1500166" y="1142984"/>
            <a:ext cx="6929486" cy="3539430"/>
          </a:xfrm>
          <a:prstGeom prst="rect">
            <a:avLst/>
          </a:prstGeom>
        </p:spPr>
        <p:txBody>
          <a:bodyPr wrap="squar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u-RU" sz="3200" dirty="0" smtClean="0">
                <a:ln/>
                <a:solidFill>
                  <a:schemeClr val="accent3"/>
                </a:solidFill>
              </a:rPr>
              <a:t>«Воображение </a:t>
            </a:r>
            <a:r>
              <a:rPr lang="ru-RU" sz="3200" dirty="0">
                <a:ln/>
                <a:solidFill>
                  <a:schemeClr val="accent3"/>
                </a:solidFill>
              </a:rPr>
              <a:t>ребенка развивается постепенно, в процессе накопления им жизненного опыта, и все образы деятельности воображения, как бы причудливы они ни были, основываются на впечатлениях реальной </a:t>
            </a:r>
            <a:r>
              <a:rPr lang="ru-RU" sz="3200" dirty="0" smtClean="0">
                <a:ln/>
                <a:solidFill>
                  <a:schemeClr val="accent3"/>
                </a:solidFill>
              </a:rPr>
              <a:t>жизни» </a:t>
            </a:r>
            <a:r>
              <a:rPr lang="ru-RU" sz="2400" i="1" dirty="0">
                <a:ln/>
                <a:solidFill>
                  <a:schemeClr val="accent3"/>
                </a:solidFill>
              </a:rPr>
              <a:t> </a:t>
            </a:r>
            <a:r>
              <a:rPr lang="ru-RU" sz="2400" i="1" dirty="0" smtClean="0">
                <a:ln/>
              </a:rPr>
              <a:t>Л.С. </a:t>
            </a:r>
            <a:r>
              <a:rPr lang="ru-RU" sz="2400" i="1" dirty="0" err="1" smtClean="0">
                <a:ln/>
              </a:rPr>
              <a:t>Выготский</a:t>
            </a:r>
            <a:endParaRPr lang="ru-RU" sz="2400" i="1" dirty="0" smtClean="0">
              <a:ln/>
              <a:solidFill>
                <a:schemeClr val="accent3"/>
              </a:solidFill>
            </a:endParaRPr>
          </a:p>
        </p:txBody>
      </p:sp>
      <p:pic>
        <p:nvPicPr>
          <p:cNvPr id="26626" name="Picture 2" descr="https://im3-tub-ru.yandex.net/i?id=5d1e3da54b3f3635b036c4f47f20c243&amp;n=33&amp;h=170"/>
          <p:cNvPicPr>
            <a:picLocks noChangeAspect="1" noChangeArrowheads="1"/>
          </p:cNvPicPr>
          <p:nvPr/>
        </p:nvPicPr>
        <p:blipFill>
          <a:blip r:embed="rId2"/>
          <a:srcRect/>
          <a:stretch>
            <a:fillRect/>
          </a:stretch>
        </p:blipFill>
        <p:spPr bwMode="auto">
          <a:xfrm rot="21247680">
            <a:off x="111674" y="4584574"/>
            <a:ext cx="3159048" cy="2345147"/>
          </a:xfrm>
          <a:prstGeom prst="rect">
            <a:avLst/>
          </a:prstGeom>
          <a:ln>
            <a:noFill/>
          </a:ln>
          <a:effectLst>
            <a:softEdge rad="112500"/>
          </a:effectLst>
        </p:spPr>
      </p:pic>
      <p:pic>
        <p:nvPicPr>
          <p:cNvPr id="26628" name="Picture 4" descr="http://www.mukachevo.net/Content/img/news/p_29033_1_gallerybig.jpg"/>
          <p:cNvPicPr>
            <a:picLocks noChangeAspect="1" noChangeArrowheads="1"/>
          </p:cNvPicPr>
          <p:nvPr/>
        </p:nvPicPr>
        <p:blipFill>
          <a:blip r:embed="rId3"/>
          <a:srcRect/>
          <a:stretch>
            <a:fillRect/>
          </a:stretch>
        </p:blipFill>
        <p:spPr bwMode="auto">
          <a:xfrm rot="21078907">
            <a:off x="5838445" y="4610613"/>
            <a:ext cx="3241401" cy="2147870"/>
          </a:xfrm>
          <a:prstGeom prst="rect">
            <a:avLst/>
          </a:prstGeom>
          <a:ln>
            <a:noFill/>
          </a:ln>
          <a:effectLst>
            <a:softEdge rad="112500"/>
          </a:effectLst>
        </p:spPr>
      </p:pic>
      <p:pic>
        <p:nvPicPr>
          <p:cNvPr id="26630" name="Picture 6" descr="https://im1-tub-ru.yandex.net/i?id=c45b13fed839dda90ad2e82f94cae72c&amp;n=33&amp;h=170"/>
          <p:cNvPicPr>
            <a:picLocks noChangeAspect="1" noChangeArrowheads="1"/>
          </p:cNvPicPr>
          <p:nvPr/>
        </p:nvPicPr>
        <p:blipFill>
          <a:blip r:embed="rId4"/>
          <a:srcRect/>
          <a:stretch>
            <a:fillRect/>
          </a:stretch>
        </p:blipFill>
        <p:spPr bwMode="auto">
          <a:xfrm rot="21384095">
            <a:off x="3279901" y="4600699"/>
            <a:ext cx="2883431" cy="2168954"/>
          </a:xfrm>
          <a:prstGeom prst="rect">
            <a:avLst/>
          </a:prstGeom>
          <a:noFill/>
        </p:spPr>
      </p:pic>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http://chukcha.net/uploads/posts/2010-06/1276631460_dreams_of_flying_11.jpg"/>
          <p:cNvPicPr>
            <a:picLocks noChangeAspect="1" noChangeArrowheads="1"/>
          </p:cNvPicPr>
          <p:nvPr/>
        </p:nvPicPr>
        <p:blipFill>
          <a:blip r:embed="rId2"/>
          <a:srcRect/>
          <a:stretch>
            <a:fillRect/>
          </a:stretch>
        </p:blipFill>
        <p:spPr bwMode="auto">
          <a:xfrm>
            <a:off x="3571868" y="2857496"/>
            <a:ext cx="3004688" cy="2000264"/>
          </a:xfrm>
          <a:prstGeom prst="rect">
            <a:avLst/>
          </a:prstGeom>
          <a:ln>
            <a:noFill/>
          </a:ln>
          <a:effectLst>
            <a:softEdge rad="112500"/>
          </a:effectLst>
        </p:spPr>
      </p:pic>
      <p:pic>
        <p:nvPicPr>
          <p:cNvPr id="6152" name="Picture 8" descr="http://otvet.imgsmail.ru/download/190325008_3412e57fa1a5c401def90d6e4c877cc5_800.jpg"/>
          <p:cNvPicPr>
            <a:picLocks noChangeAspect="1" noChangeArrowheads="1"/>
          </p:cNvPicPr>
          <p:nvPr/>
        </p:nvPicPr>
        <p:blipFill>
          <a:blip r:embed="rId3"/>
          <a:srcRect/>
          <a:stretch>
            <a:fillRect/>
          </a:stretch>
        </p:blipFill>
        <p:spPr bwMode="auto">
          <a:xfrm rot="170510">
            <a:off x="6146480" y="2643976"/>
            <a:ext cx="2944530" cy="2210663"/>
          </a:xfrm>
          <a:prstGeom prst="rect">
            <a:avLst/>
          </a:prstGeom>
          <a:ln>
            <a:noFill/>
          </a:ln>
          <a:effectLst>
            <a:softEdge rad="112500"/>
          </a:effectLst>
        </p:spPr>
      </p:pic>
      <p:pic>
        <p:nvPicPr>
          <p:cNvPr id="6148" name="Picture 4" descr="http://xn--g1acgru.xn--p1ai/media/k2/items/cache/9ded0288e863fbe79d863f606cb05c21_L.jpg"/>
          <p:cNvPicPr>
            <a:picLocks noChangeAspect="1" noChangeArrowheads="1"/>
          </p:cNvPicPr>
          <p:nvPr/>
        </p:nvPicPr>
        <p:blipFill>
          <a:blip r:embed="rId4"/>
          <a:srcRect/>
          <a:stretch>
            <a:fillRect/>
          </a:stretch>
        </p:blipFill>
        <p:spPr bwMode="auto">
          <a:xfrm rot="21229753">
            <a:off x="1080809" y="2700762"/>
            <a:ext cx="2978293" cy="2233720"/>
          </a:xfrm>
          <a:prstGeom prst="rect">
            <a:avLst/>
          </a:prstGeom>
          <a:ln>
            <a:noFill/>
          </a:ln>
          <a:effectLst>
            <a:softEdge rad="112500"/>
          </a:effectLst>
        </p:spPr>
      </p:pic>
      <p:sp>
        <p:nvSpPr>
          <p:cNvPr id="6145" name="Rectangle 1"/>
          <p:cNvSpPr>
            <a:spLocks noChangeArrowheads="1"/>
          </p:cNvSpPr>
          <p:nvPr/>
        </p:nvSpPr>
        <p:spPr bwMode="auto">
          <a:xfrm>
            <a:off x="1071538" y="214290"/>
            <a:ext cx="7858180" cy="255454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ea typeface="Times New Roman" pitchFamily="18" charset="0"/>
                <a:cs typeface="Arial" pitchFamily="34" charset="0"/>
              </a:rPr>
              <a:t>Начало развития детского воображения связывается с окончанием периода раннего детства</a:t>
            </a:r>
            <a:r>
              <a:rPr kumimoji="0" lang="ru-RU" sz="2000" i="0" u="none" strike="noStrike" cap="none" normalizeH="0" baseline="0" dirty="0" smtClean="0">
                <a:ln>
                  <a:noFill/>
                </a:ln>
                <a:solidFill>
                  <a:schemeClr val="tx1"/>
                </a:solidFill>
                <a:effectLst/>
                <a:ea typeface="Times New Roman" pitchFamily="18" charset="0"/>
                <a:cs typeface="Arial" pitchFamily="34" charset="0"/>
              </a:rPr>
              <a:t>, когда </a:t>
            </a:r>
            <a:r>
              <a:rPr kumimoji="0" lang="ru-RU" sz="2000" b="1" i="0" u="none" strike="noStrike" cap="none" normalizeH="0" baseline="0" dirty="0" smtClean="0">
                <a:ln>
                  <a:noFill/>
                </a:ln>
                <a:solidFill>
                  <a:schemeClr val="tx1"/>
                </a:solidFill>
                <a:effectLst/>
                <a:ea typeface="Times New Roman" pitchFamily="18" charset="0"/>
                <a:cs typeface="Arial" pitchFamily="34" charset="0"/>
              </a:rPr>
              <a:t>ребенок впервые демонстрирует способность замещать одни предметы другими и использовать одни предметы в роли других </a:t>
            </a:r>
            <a:r>
              <a:rPr kumimoji="0" lang="ru-RU" sz="2000" i="0" u="none" strike="noStrike" cap="none" normalizeH="0" baseline="0" dirty="0" smtClean="0">
                <a:ln>
                  <a:noFill/>
                </a:ln>
                <a:solidFill>
                  <a:schemeClr val="tx1"/>
                </a:solidFill>
                <a:effectLst/>
                <a:ea typeface="Times New Roman" pitchFamily="18" charset="0"/>
                <a:cs typeface="Arial" pitchFamily="34" charset="0"/>
              </a:rPr>
              <a:t>(символическая функция).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ea typeface="Times New Roman" pitchFamily="18" charset="0"/>
                <a:cs typeface="Arial" pitchFamily="34" charset="0"/>
              </a:rPr>
              <a:t>Дальнейшее развитие воображение получает в играх</a:t>
            </a:r>
            <a:r>
              <a:rPr kumimoji="0" lang="ru-RU" sz="2000" i="0" u="none" strike="noStrike" cap="none" normalizeH="0" baseline="0" dirty="0" smtClean="0">
                <a:ln>
                  <a:noFill/>
                </a:ln>
                <a:solidFill>
                  <a:schemeClr val="tx1"/>
                </a:solidFill>
                <a:effectLst/>
                <a:ea typeface="Times New Roman" pitchFamily="18" charset="0"/>
                <a:cs typeface="Arial" pitchFamily="34" charset="0"/>
              </a:rPr>
              <a:t>, где символические замены совершаются довольно часто и с помощью разнообразных средств и приемов.</a:t>
            </a:r>
            <a:endParaRPr kumimoji="0" lang="ru-RU" sz="2800" i="0" u="none" strike="noStrike" cap="none" normalizeH="0" baseline="0" dirty="0" smtClean="0">
              <a:ln>
                <a:noFill/>
              </a:ln>
              <a:solidFill>
                <a:schemeClr val="tx1"/>
              </a:solidFill>
              <a:effectLst/>
              <a:cs typeface="Arial" pitchFamily="34" charset="0"/>
            </a:endParaRPr>
          </a:p>
        </p:txBody>
      </p:sp>
      <p:sp>
        <p:nvSpPr>
          <p:cNvPr id="6146" name="Rectangle 2"/>
          <p:cNvSpPr>
            <a:spLocks noChangeArrowheads="1"/>
          </p:cNvSpPr>
          <p:nvPr/>
        </p:nvSpPr>
        <p:spPr bwMode="auto">
          <a:xfrm>
            <a:off x="1071538" y="5072074"/>
            <a:ext cx="7858180" cy="1323439"/>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mj-lt"/>
                <a:ea typeface="Times New Roman" pitchFamily="18" charset="0"/>
                <a:cs typeface="Arial" pitchFamily="34" charset="0"/>
              </a:rPr>
              <a:t>З. Фрейд </a:t>
            </a:r>
            <a:r>
              <a:rPr kumimoji="0" lang="ru-RU" sz="2000" b="0" i="0" u="none" strike="noStrike" cap="none" normalizeH="0" baseline="0" dirty="0" smtClean="0">
                <a:ln>
                  <a:noFill/>
                </a:ln>
                <a:solidFill>
                  <a:schemeClr val="tx1"/>
                </a:solidFill>
                <a:effectLst/>
                <a:latin typeface="+mj-lt"/>
                <a:ea typeface="Times New Roman" pitchFamily="18" charset="0"/>
                <a:cs typeface="Arial" pitchFamily="34" charset="0"/>
              </a:rPr>
              <a:t>рассматривал </a:t>
            </a:r>
            <a:r>
              <a:rPr kumimoji="0" lang="ru-RU" sz="2000" b="1" i="0" u="none" strike="noStrike" cap="none" normalizeH="0" baseline="0" dirty="0" smtClean="0">
                <a:ln>
                  <a:noFill/>
                </a:ln>
                <a:solidFill>
                  <a:schemeClr val="tx1"/>
                </a:solidFill>
                <a:effectLst/>
                <a:latin typeface="+mj-lt"/>
                <a:ea typeface="Times New Roman" pitchFamily="18" charset="0"/>
                <a:cs typeface="Arial" pitchFamily="34" charset="0"/>
              </a:rPr>
              <a:t>воображение как первичную, изначальную форму детского сознания. Принцип удовольствия</a:t>
            </a:r>
            <a:r>
              <a:rPr kumimoji="0" lang="ru-RU" sz="2000" b="0" i="0" u="none" strike="noStrike" cap="none" normalizeH="0" baseline="0" dirty="0" smtClean="0">
                <a:ln>
                  <a:noFill/>
                </a:ln>
                <a:solidFill>
                  <a:schemeClr val="tx1"/>
                </a:solidFill>
                <a:effectLst/>
                <a:latin typeface="+mj-lt"/>
                <a:ea typeface="Times New Roman" pitchFamily="18" charset="0"/>
                <a:cs typeface="Arial" pitchFamily="34" charset="0"/>
              </a:rPr>
              <a:t>, который господствует в раннем детстве, </a:t>
            </a:r>
            <a:r>
              <a:rPr kumimoji="0" lang="ru-RU" sz="2000" b="1" i="0" u="none" strike="noStrike" cap="none" normalizeH="0" baseline="0" dirty="0" smtClean="0">
                <a:ln>
                  <a:noFill/>
                </a:ln>
                <a:solidFill>
                  <a:schemeClr val="tx1"/>
                </a:solidFill>
                <a:effectLst/>
                <a:latin typeface="+mj-lt"/>
                <a:ea typeface="Times New Roman" pitchFamily="18" charset="0"/>
                <a:cs typeface="Arial" pitchFamily="34" charset="0"/>
              </a:rPr>
              <a:t>находит свое отражение в фантазиях и грезах ребенка. </a:t>
            </a:r>
            <a:endParaRPr kumimoji="0" lang="ru-RU" sz="20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00100" y="214290"/>
            <a:ext cx="7858148" cy="707886"/>
          </a:xfrm>
          <a:prstGeom prst="rect">
            <a:avLst/>
          </a:prstGeom>
        </p:spPr>
        <p:txBody>
          <a:bodyPr wrap="square">
            <a:spAutoFit/>
          </a:bodyPr>
          <a:lstStyle/>
          <a:p>
            <a:r>
              <a:rPr lang="ru-RU" sz="2000" b="1" dirty="0" smtClean="0"/>
              <a:t>Воображение у ребёнка начинает развиваться довольно рано</a:t>
            </a:r>
            <a:r>
              <a:rPr lang="ru-RU" sz="2000" dirty="0" smtClean="0"/>
              <a:t>, оно слабее, чем у взрослого, но оно занимает большое место в его жизни</a:t>
            </a:r>
            <a:endParaRPr lang="ru-RU" sz="2000" dirty="0"/>
          </a:p>
        </p:txBody>
      </p:sp>
      <p:graphicFrame>
        <p:nvGraphicFramePr>
          <p:cNvPr id="5" name="Схема 4"/>
          <p:cNvGraphicFramePr/>
          <p:nvPr/>
        </p:nvGraphicFramePr>
        <p:xfrm>
          <a:off x="214282" y="1000108"/>
          <a:ext cx="8929718"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785786" y="714356"/>
          <a:ext cx="7929618"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214282" y="0"/>
            <a:ext cx="8929718" cy="584775"/>
          </a:xfrm>
          <a:prstGeom prst="rect">
            <a:avLst/>
          </a:prstGeom>
          <a:noFill/>
        </p:spPr>
        <p:txBody>
          <a:bodyPr wrap="square" lIns="91440" tIns="45720" rIns="91440" bIns="45720">
            <a:spAutoFit/>
          </a:bodyPr>
          <a:lstStyle/>
          <a:p>
            <a:pPr algn="ctr">
              <a:buFont typeface="Wingdings" pitchFamily="2" charset="2"/>
              <a:buChar char="v"/>
            </a:pP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Этапы развития  воображения дошкольников</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pSp>
        <p:nvGrpSpPr>
          <p:cNvPr id="4" name="Группа 3"/>
          <p:cNvGrpSpPr/>
          <p:nvPr/>
        </p:nvGrpSpPr>
        <p:grpSpPr>
          <a:xfrm>
            <a:off x="8357889" y="5000636"/>
            <a:ext cx="786111" cy="91440"/>
            <a:chOff x="3554653" y="4213993"/>
            <a:chExt cx="786111" cy="91440"/>
          </a:xfrm>
        </p:grpSpPr>
        <p:sp>
          <p:nvSpPr>
            <p:cNvPr id="5" name="Прямая соединительная линия 3"/>
            <p:cNvSpPr/>
            <p:nvPr/>
          </p:nvSpPr>
          <p:spPr>
            <a:xfrm>
              <a:off x="3554653" y="4213993"/>
              <a:ext cx="786111" cy="91440"/>
            </a:xfrm>
            <a:custGeom>
              <a:avLst/>
              <a:gdLst/>
              <a:ahLst/>
              <a:cxnLst/>
              <a:rect l="0" t="0" r="0" b="0"/>
              <a:pathLst>
                <a:path>
                  <a:moveTo>
                    <a:pt x="0" y="45720"/>
                  </a:moveTo>
                  <a:lnTo>
                    <a:pt x="786111" y="45720"/>
                  </a:lnTo>
                </a:path>
              </a:pathLst>
            </a:custGeom>
            <a:noFill/>
            <a:ln>
              <a:tailEnd type="arrow"/>
            </a:ln>
          </p:spPr>
          <p:style>
            <a:lnRef idx="1">
              <a:schemeClr val="accent5">
                <a:hueOff val="11883694"/>
                <a:satOff val="-60520"/>
                <a:lumOff val="11175"/>
                <a:alphaOff val="0"/>
              </a:schemeClr>
            </a:lnRef>
            <a:fillRef idx="0">
              <a:scrgbClr r="0" g="0" b="0"/>
            </a:fillRef>
            <a:effectRef idx="0">
              <a:scrgbClr r="0" g="0" b="0"/>
            </a:effectRef>
            <a:fontRef idx="minor">
              <a:schemeClr val="tx1">
                <a:hueOff val="0"/>
                <a:satOff val="0"/>
                <a:lumOff val="0"/>
                <a:alphaOff val="0"/>
              </a:schemeClr>
            </a:fontRef>
          </p:style>
        </p:sp>
        <p:sp>
          <p:nvSpPr>
            <p:cNvPr id="6" name="Прямая соединительная линия 4"/>
            <p:cNvSpPr/>
            <p:nvPr/>
          </p:nvSpPr>
          <p:spPr>
            <a:xfrm>
              <a:off x="3927291" y="4255625"/>
              <a:ext cx="40835" cy="81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b="1" kern="1200"/>
            </a:p>
          </p:txBody>
        </p:sp>
      </p:gr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content.schools.by/ddu.gozha/library/2831.JPG"/>
          <p:cNvPicPr>
            <a:picLocks noChangeAspect="1" noChangeArrowheads="1"/>
          </p:cNvPicPr>
          <p:nvPr/>
        </p:nvPicPr>
        <p:blipFill>
          <a:blip r:embed="rId2"/>
          <a:srcRect/>
          <a:stretch>
            <a:fillRect/>
          </a:stretch>
        </p:blipFill>
        <p:spPr bwMode="auto">
          <a:xfrm>
            <a:off x="0" y="4300558"/>
            <a:ext cx="3409923" cy="2557442"/>
          </a:xfrm>
          <a:prstGeom prst="rect">
            <a:avLst/>
          </a:prstGeom>
          <a:ln>
            <a:noFill/>
          </a:ln>
          <a:effectLst>
            <a:softEdge rad="112500"/>
          </a:effectLst>
        </p:spPr>
      </p:pic>
      <p:pic>
        <p:nvPicPr>
          <p:cNvPr id="32772" name="Picture 4" descr="http://admin-zasv.ru/wp-content/uploads/2015/05/114221.jpg"/>
          <p:cNvPicPr>
            <a:picLocks noChangeAspect="1" noChangeArrowheads="1"/>
          </p:cNvPicPr>
          <p:nvPr/>
        </p:nvPicPr>
        <p:blipFill>
          <a:blip r:embed="rId3"/>
          <a:srcRect/>
          <a:stretch>
            <a:fillRect/>
          </a:stretch>
        </p:blipFill>
        <p:spPr bwMode="auto">
          <a:xfrm>
            <a:off x="5786446" y="4357693"/>
            <a:ext cx="3357554" cy="2520749"/>
          </a:xfrm>
          <a:prstGeom prst="rect">
            <a:avLst/>
          </a:prstGeom>
          <a:ln>
            <a:noFill/>
          </a:ln>
          <a:effectLst>
            <a:softEdge rad="112500"/>
          </a:effectLst>
        </p:spPr>
      </p:pic>
      <p:graphicFrame>
        <p:nvGraphicFramePr>
          <p:cNvPr id="2" name="Схема 1"/>
          <p:cNvGraphicFramePr/>
          <p:nvPr/>
        </p:nvGraphicFramePr>
        <p:xfrm>
          <a:off x="785786" y="714356"/>
          <a:ext cx="7929618" cy="55721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Прямоугольник 2"/>
          <p:cNvSpPr/>
          <p:nvPr/>
        </p:nvSpPr>
        <p:spPr>
          <a:xfrm>
            <a:off x="214282" y="0"/>
            <a:ext cx="8929718" cy="584775"/>
          </a:xfrm>
          <a:prstGeom prst="rect">
            <a:avLst/>
          </a:prstGeom>
          <a:noFill/>
        </p:spPr>
        <p:txBody>
          <a:bodyPr wrap="square" lIns="91440" tIns="45720" rIns="91440" bIns="45720">
            <a:spAutoFit/>
          </a:bodyPr>
          <a:lstStyle/>
          <a:p>
            <a:pPr algn="ctr">
              <a:buFont typeface="Wingdings" pitchFamily="2" charset="2"/>
              <a:buChar char="v"/>
            </a:pP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Этапы развития  воображения дошкольников</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1538" y="214290"/>
            <a:ext cx="7858180" cy="707886"/>
          </a:xfrm>
          <a:prstGeom prst="rect">
            <a:avLst/>
          </a:prstGeom>
        </p:spPr>
        <p:txBody>
          <a:bodyPr wrap="square">
            <a:spAutoFit/>
          </a:bodyPr>
          <a:lstStyle/>
          <a:p>
            <a:r>
              <a:rPr lang="ru-RU" sz="2000" b="1" dirty="0" smtClean="0"/>
              <a:t>            Воображение ребенка имеет две основные функции –      </a:t>
            </a:r>
          </a:p>
          <a:p>
            <a:r>
              <a:rPr lang="ru-RU" sz="2000" b="1" dirty="0" smtClean="0"/>
              <a:t>       познавательную                          и                      аффективную </a:t>
            </a:r>
            <a:endParaRPr lang="ru-RU" sz="2000" b="1" dirty="0"/>
          </a:p>
        </p:txBody>
      </p:sp>
      <p:graphicFrame>
        <p:nvGraphicFramePr>
          <p:cNvPr id="3" name="Схема 2"/>
          <p:cNvGraphicFramePr/>
          <p:nvPr/>
        </p:nvGraphicFramePr>
        <p:xfrm>
          <a:off x="214282" y="1071546"/>
          <a:ext cx="8929718"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Стрелка вниз 3"/>
          <p:cNvSpPr/>
          <p:nvPr/>
        </p:nvSpPr>
        <p:spPr>
          <a:xfrm>
            <a:off x="2143108" y="928670"/>
            <a:ext cx="857256" cy="57150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5" name="Стрелка вниз 4"/>
          <p:cNvSpPr/>
          <p:nvPr/>
        </p:nvSpPr>
        <p:spPr>
          <a:xfrm>
            <a:off x="6357950" y="928670"/>
            <a:ext cx="857256" cy="571504"/>
          </a:xfrm>
          <a:prstGeom prst="down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bezgrusti.ru/images/article/1195/.tmb/thumb_1679091c5a880faf6fb5e6087eb1b2dc_resize_600_1000.jpg"/>
          <p:cNvPicPr>
            <a:picLocks noChangeAspect="1" noChangeArrowheads="1"/>
          </p:cNvPicPr>
          <p:nvPr/>
        </p:nvPicPr>
        <p:blipFill>
          <a:blip r:embed="rId2"/>
          <a:srcRect b="8773"/>
          <a:stretch>
            <a:fillRect/>
          </a:stretch>
        </p:blipFill>
        <p:spPr bwMode="auto">
          <a:xfrm>
            <a:off x="6215074" y="5000636"/>
            <a:ext cx="2714644" cy="1857364"/>
          </a:xfrm>
          <a:prstGeom prst="rect">
            <a:avLst/>
          </a:prstGeom>
          <a:ln>
            <a:noFill/>
          </a:ln>
          <a:effectLst>
            <a:softEdge rad="112500"/>
          </a:effectLst>
        </p:spPr>
      </p:pic>
      <p:sp>
        <p:nvSpPr>
          <p:cNvPr id="2" name="Прямоугольник 1"/>
          <p:cNvSpPr/>
          <p:nvPr/>
        </p:nvSpPr>
        <p:spPr>
          <a:xfrm>
            <a:off x="1142976" y="785794"/>
            <a:ext cx="5000660" cy="224676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000" dirty="0" smtClean="0"/>
              <a:t>освобождает ребенка от непосредственных впечатлений, способствует формированию и фиксации представлений о предмете, именно речь дает возможность представить себе тот или иной предмет, который он не видел, мыслить о нем и мысленно преобразовывать его.</a:t>
            </a:r>
            <a:endParaRPr lang="ru-RU" sz="2000" dirty="0"/>
          </a:p>
        </p:txBody>
      </p:sp>
      <p:sp>
        <p:nvSpPr>
          <p:cNvPr id="3" name="Прямоугольник 2"/>
          <p:cNvSpPr/>
          <p:nvPr/>
        </p:nvSpPr>
        <p:spPr>
          <a:xfrm>
            <a:off x="214282" y="0"/>
            <a:ext cx="8929718" cy="584775"/>
          </a:xfrm>
          <a:prstGeom prst="rect">
            <a:avLst/>
          </a:prstGeom>
          <a:noFill/>
        </p:spPr>
        <p:txBody>
          <a:bodyPr wrap="square" lIns="91440" tIns="45720" rIns="91440" bIns="45720">
            <a:spAutoFit/>
          </a:bodyPr>
          <a:lstStyle/>
          <a:p>
            <a:pPr algn="ctr">
              <a:buFont typeface="Wingdings" pitchFamily="2" charset="2"/>
              <a:buChar char="v"/>
            </a:pP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Основные средства воображения</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Прямоугольник 3"/>
          <p:cNvSpPr/>
          <p:nvPr/>
        </p:nvSpPr>
        <p:spPr>
          <a:xfrm>
            <a:off x="1071538" y="357166"/>
            <a:ext cx="1114664" cy="523220"/>
          </a:xfrm>
          <a:prstGeom prst="rect">
            <a:avLst/>
          </a:prstGeom>
        </p:spPr>
        <p:txBody>
          <a:bodyPr wrap="none">
            <a:spAutoFit/>
          </a:bodyPr>
          <a:lstStyle/>
          <a:p>
            <a:r>
              <a:rPr lang="ru-RU" sz="2800" b="1" dirty="0" smtClean="0">
                <a:ln w="12700">
                  <a:solidFill>
                    <a:schemeClr val="bg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Речь: </a:t>
            </a:r>
            <a:endParaRPr lang="ru-RU" sz="2800" b="1" dirty="0">
              <a:ln w="12700">
                <a:solidFill>
                  <a:schemeClr val="bg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1142976" y="3214686"/>
            <a:ext cx="4190250" cy="523220"/>
          </a:xfrm>
          <a:prstGeom prst="rect">
            <a:avLst/>
          </a:prstGeom>
        </p:spPr>
        <p:txBody>
          <a:bodyPr wrap="none">
            <a:spAutoFit/>
          </a:bodyPr>
          <a:lstStyle/>
          <a:p>
            <a:r>
              <a:rPr lang="ru-RU" sz="2800" b="1" dirty="0" smtClean="0">
                <a:ln w="12700">
                  <a:solidFill>
                    <a:schemeClr val="bg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Сюжетно-ролевые игры: </a:t>
            </a:r>
            <a:endParaRPr lang="ru-RU" sz="2800" b="1" dirty="0">
              <a:ln w="12700">
                <a:solidFill>
                  <a:schemeClr val="bg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Прямоугольник 5"/>
          <p:cNvSpPr/>
          <p:nvPr/>
        </p:nvSpPr>
        <p:spPr>
          <a:xfrm>
            <a:off x="1214414" y="3714752"/>
            <a:ext cx="4929222" cy="101566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ru-RU" sz="2000" dirty="0" smtClean="0"/>
              <a:t>проявляется творческое воображение детей, совершенствуются все познавательные процессы</a:t>
            </a:r>
            <a:endParaRPr lang="ru-RU" sz="2000" dirty="0"/>
          </a:p>
        </p:txBody>
      </p:sp>
      <p:sp>
        <p:nvSpPr>
          <p:cNvPr id="7" name="Прямоугольник 6"/>
          <p:cNvSpPr/>
          <p:nvPr/>
        </p:nvSpPr>
        <p:spPr>
          <a:xfrm>
            <a:off x="1214414" y="5072074"/>
            <a:ext cx="4714908" cy="1384995"/>
          </a:xfrm>
          <a:prstGeom prst="rect">
            <a:avLst/>
          </a:prstGeom>
        </p:spPr>
        <p:txBody>
          <a:bodyPr wrap="square">
            <a:spAutoFit/>
          </a:bodyPr>
          <a:lstStyle/>
          <a:p>
            <a:r>
              <a:rPr lang="ru-RU" sz="2800" b="1" dirty="0" smtClean="0">
                <a:ln w="12700">
                  <a:solidFill>
                    <a:schemeClr val="bg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Материальные продукты творчества детей (поделки,  рисунки)</a:t>
            </a:r>
            <a:endParaRPr lang="ru-RU" sz="2800" b="1" dirty="0">
              <a:ln w="12700">
                <a:solidFill>
                  <a:schemeClr val="bg2">
                    <a:lumMod val="50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1026" name="Picture 2" descr="http://mamapedia.com.ua/UploadImages/kak-obshchatsia-s-malyshom-chtoby-on-uchilsia-razghovarivat.jpg"/>
          <p:cNvPicPr>
            <a:picLocks noChangeAspect="1" noChangeArrowheads="1"/>
          </p:cNvPicPr>
          <p:nvPr/>
        </p:nvPicPr>
        <p:blipFill>
          <a:blip r:embed="rId3"/>
          <a:srcRect/>
          <a:stretch>
            <a:fillRect/>
          </a:stretch>
        </p:blipFill>
        <p:spPr bwMode="auto">
          <a:xfrm>
            <a:off x="6095979" y="857232"/>
            <a:ext cx="3048021" cy="2286016"/>
          </a:xfrm>
          <a:prstGeom prst="rect">
            <a:avLst/>
          </a:prstGeom>
          <a:ln>
            <a:noFill/>
          </a:ln>
          <a:effectLst>
            <a:softEdge rad="112500"/>
          </a:effectLst>
        </p:spPr>
      </p:pic>
      <p:pic>
        <p:nvPicPr>
          <p:cNvPr id="1028" name="Picture 4" descr="http://www.maam.ru/upload/blogs/af35dabb6f52065e3672cdf317b2ec61.jpg.jpg"/>
          <p:cNvPicPr>
            <a:picLocks noChangeAspect="1" noChangeArrowheads="1"/>
          </p:cNvPicPr>
          <p:nvPr/>
        </p:nvPicPr>
        <p:blipFill>
          <a:blip r:embed="rId4"/>
          <a:srcRect/>
          <a:stretch>
            <a:fillRect/>
          </a:stretch>
        </p:blipFill>
        <p:spPr bwMode="auto">
          <a:xfrm>
            <a:off x="6143637" y="3000372"/>
            <a:ext cx="3000364" cy="2214578"/>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14290"/>
            <a:ext cx="2719014" cy="830997"/>
          </a:xfrm>
          <a:prstGeom prst="rect">
            <a:avLst/>
          </a:prstGeom>
          <a:noFill/>
        </p:spPr>
        <p:txBody>
          <a:bodyPr wrap="square" lIns="91440" tIns="45720" rIns="91440" bIns="45720">
            <a:spAutoFit/>
          </a:bodyPr>
          <a:lstStyle/>
          <a:p>
            <a:pPr algn="ctr">
              <a:buFont typeface="Wingdings" pitchFamily="2" charset="2"/>
              <a:buChar char="v"/>
            </a:pPr>
            <a:r>
              <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План:</a:t>
            </a:r>
            <a:endParaRPr lang="ru-RU" sz="4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Схема 5"/>
          <p:cNvGraphicFramePr/>
          <p:nvPr/>
        </p:nvGraphicFramePr>
        <p:xfrm>
          <a:off x="214282" y="1214422"/>
          <a:ext cx="8572560"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1071538" y="0"/>
            <a:ext cx="785818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ea typeface="Times New Roman" pitchFamily="18" charset="0"/>
                <a:cs typeface="Arial" pitchFamily="34" charset="0"/>
              </a:rPr>
              <a:t>Воображение предстает как спонтанная познавательная активность </a:t>
            </a:r>
            <a:r>
              <a:rPr kumimoji="0" lang="ru-RU" sz="2000" b="0" i="0" u="none" strike="noStrike" cap="none" normalizeH="0" baseline="0" dirty="0" smtClean="0">
                <a:ln>
                  <a:noFill/>
                </a:ln>
                <a:solidFill>
                  <a:schemeClr val="tx1"/>
                </a:solidFill>
                <a:effectLst/>
                <a:ea typeface="Times New Roman" pitchFamily="18" charset="0"/>
                <a:cs typeface="Arial" pitchFamily="34" charset="0"/>
              </a:rPr>
              <a:t>ребенка по созданию новых </a:t>
            </a:r>
            <a:r>
              <a:rPr kumimoji="0" lang="ru-RU" sz="2000" b="1" i="0" u="none" strike="noStrike" cap="none" normalizeH="0" baseline="0" dirty="0" smtClean="0">
                <a:ln>
                  <a:noFill/>
                </a:ln>
                <a:solidFill>
                  <a:schemeClr val="tx1"/>
                </a:solidFill>
                <a:effectLst/>
                <a:ea typeface="Times New Roman" pitchFamily="18" charset="0"/>
                <a:cs typeface="Arial" pitchFamily="34" charset="0"/>
              </a:rPr>
              <a:t>представлений в следующих показателях: </a:t>
            </a:r>
            <a:endParaRPr kumimoji="0" lang="ru-RU" sz="2800" b="1" i="0" u="none" strike="noStrike" cap="none" normalizeH="0" baseline="0" dirty="0" smtClean="0">
              <a:ln>
                <a:noFill/>
              </a:ln>
              <a:solidFill>
                <a:schemeClr val="tx1"/>
              </a:solidFill>
              <a:effectLst/>
              <a:cs typeface="Arial" pitchFamily="34" charset="0"/>
            </a:endParaRPr>
          </a:p>
        </p:txBody>
      </p:sp>
      <p:graphicFrame>
        <p:nvGraphicFramePr>
          <p:cNvPr id="5" name="Схема 4"/>
          <p:cNvGraphicFramePr/>
          <p:nvPr/>
        </p:nvGraphicFramePr>
        <p:xfrm>
          <a:off x="-1928858" y="1071546"/>
          <a:ext cx="1285884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0"/>
            <a:ext cx="8929718" cy="1077218"/>
          </a:xfrm>
          <a:prstGeom prst="rect">
            <a:avLst/>
          </a:prstGeom>
          <a:noFill/>
        </p:spPr>
        <p:txBody>
          <a:bodyPr wrap="square" lIns="91440" tIns="45720" rIns="91440" bIns="45720">
            <a:spAutoFit/>
          </a:bodyPr>
          <a:lstStyle/>
          <a:p>
            <a:pPr algn="ctr">
              <a:buFont typeface="Wingdings" pitchFamily="2" charset="2"/>
              <a:buChar char="v"/>
            </a:pP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Условия, </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способствующие развитию</a:t>
            </a:r>
          </a:p>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детского воображения</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Схема 5"/>
          <p:cNvGraphicFramePr/>
          <p:nvPr/>
        </p:nvGraphicFramePr>
        <p:xfrm>
          <a:off x="-64" y="1000108"/>
          <a:ext cx="9144064"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0"/>
            <a:ext cx="8929718" cy="1077218"/>
          </a:xfrm>
          <a:prstGeom prst="rect">
            <a:avLst/>
          </a:prstGeom>
          <a:noFill/>
        </p:spPr>
        <p:txBody>
          <a:bodyPr wrap="square" lIns="91440" tIns="45720" rIns="91440" bIns="45720">
            <a:spAutoFit/>
          </a:bodyPr>
          <a:lstStyle/>
          <a:p>
            <a:pPr algn="ctr">
              <a:buFont typeface="Wingdings" pitchFamily="2" charset="2"/>
              <a:buChar char="v"/>
            </a:pP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Условия, препятствующие</a:t>
            </a: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развитию</a:t>
            </a:r>
          </a:p>
          <a:p>
            <a:pPr algn="ctr"/>
            <a:r>
              <a:rPr lang="ru-RU"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детского воображения</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6" name="Схема 5"/>
          <p:cNvGraphicFramePr/>
          <p:nvPr/>
        </p:nvGraphicFramePr>
        <p:xfrm>
          <a:off x="0" y="1000108"/>
          <a:ext cx="8572528" cy="550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4818" name="Picture 2" descr="http://www.labyrinthe-geant.fr/public/img/medium/52583f8354697.jpg"/>
          <p:cNvPicPr>
            <a:picLocks noChangeAspect="1" noChangeArrowheads="1"/>
          </p:cNvPicPr>
          <p:nvPr/>
        </p:nvPicPr>
        <p:blipFill>
          <a:blip r:embed="rId7">
            <a:clrChange>
              <a:clrFrom>
                <a:srgbClr val="FEFEFE"/>
              </a:clrFrom>
              <a:clrTo>
                <a:srgbClr val="FEFEFE">
                  <a:alpha val="0"/>
                </a:srgbClr>
              </a:clrTo>
            </a:clrChange>
          </a:blip>
          <a:srcRect/>
          <a:stretch>
            <a:fillRect/>
          </a:stretch>
        </p:blipFill>
        <p:spPr bwMode="auto">
          <a:xfrm>
            <a:off x="6429388" y="2357430"/>
            <a:ext cx="3548124" cy="4143404"/>
          </a:xfrm>
          <a:prstGeom prst="rect">
            <a:avLst/>
          </a:prstGeom>
          <a:noFill/>
        </p:spPr>
      </p:pic>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cdn2.kuponi24.kz/img/offers/medium/81906/Skidka-60-na-obuchenie-detej-v-gruppah-kino-klassa-zhivopisi-hand-made-i-dr-v-uchebnom-centre_.jpg"/>
          <p:cNvPicPr>
            <a:picLocks noChangeAspect="1" noChangeArrowheads="1"/>
          </p:cNvPicPr>
          <p:nvPr/>
        </p:nvPicPr>
        <p:blipFill>
          <a:blip r:embed="rId2"/>
          <a:srcRect/>
          <a:stretch>
            <a:fillRect/>
          </a:stretch>
        </p:blipFill>
        <p:spPr bwMode="auto">
          <a:xfrm>
            <a:off x="0" y="4324349"/>
            <a:ext cx="3381375" cy="2533651"/>
          </a:xfrm>
          <a:prstGeom prst="rect">
            <a:avLst/>
          </a:prstGeom>
          <a:ln>
            <a:noFill/>
          </a:ln>
          <a:effectLst>
            <a:softEdge rad="112500"/>
          </a:effectLst>
        </p:spPr>
      </p:pic>
      <p:pic>
        <p:nvPicPr>
          <p:cNvPr id="9" name="Picture 6" descr="http://vestochka425.ru/sites/default/files/article/image/tv-vo_2.jpg"/>
          <p:cNvPicPr>
            <a:picLocks noChangeAspect="1" noChangeArrowheads="1"/>
          </p:cNvPicPr>
          <p:nvPr/>
        </p:nvPicPr>
        <p:blipFill>
          <a:blip r:embed="rId3"/>
          <a:srcRect/>
          <a:stretch>
            <a:fillRect/>
          </a:stretch>
        </p:blipFill>
        <p:spPr bwMode="auto">
          <a:xfrm rot="321404">
            <a:off x="5687767" y="4652487"/>
            <a:ext cx="3359177" cy="2236384"/>
          </a:xfrm>
          <a:prstGeom prst="rect">
            <a:avLst/>
          </a:prstGeom>
          <a:ln>
            <a:noFill/>
          </a:ln>
          <a:effectLst>
            <a:softEdge rad="112500"/>
          </a:effectLst>
        </p:spPr>
      </p:pic>
      <p:sp>
        <p:nvSpPr>
          <p:cNvPr id="5" name="Прямоугольник 4"/>
          <p:cNvSpPr/>
          <p:nvPr/>
        </p:nvSpPr>
        <p:spPr>
          <a:xfrm>
            <a:off x="214282" y="0"/>
            <a:ext cx="3571900" cy="584775"/>
          </a:xfrm>
          <a:prstGeom prst="rect">
            <a:avLst/>
          </a:prstGeom>
          <a:noFill/>
        </p:spPr>
        <p:txBody>
          <a:bodyPr wrap="square" lIns="91440" tIns="45720" rIns="91440" bIns="45720">
            <a:spAutoFit/>
          </a:bodyPr>
          <a:lstStyle/>
          <a:p>
            <a:pPr algn="ctr">
              <a:buFont typeface="Wingdings" pitchFamily="2" charset="2"/>
              <a:buChar char="v"/>
            </a:pPr>
            <a:r>
              <a:rPr lang="ru-RU"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Вывод</a:t>
            </a:r>
            <a:endParaRPr lang="ru-R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Прямоугольник 5"/>
          <p:cNvSpPr/>
          <p:nvPr/>
        </p:nvSpPr>
        <p:spPr>
          <a:xfrm>
            <a:off x="1142976" y="571480"/>
            <a:ext cx="7786742" cy="409342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000" dirty="0" smtClean="0"/>
              <a:t>Таким образом, </a:t>
            </a:r>
            <a:r>
              <a:rPr lang="ru-RU" sz="2000" b="1" dirty="0" smtClean="0"/>
              <a:t>воображение в жизни ребёнка играет большую роль </a:t>
            </a:r>
            <a:r>
              <a:rPr lang="ru-RU" sz="2000" dirty="0" smtClean="0"/>
              <a:t>и имеет свои особенности:  </a:t>
            </a:r>
          </a:p>
          <a:p>
            <a:pPr>
              <a:buFont typeface="Wingdings" pitchFamily="2" charset="2"/>
              <a:buChar char="v"/>
            </a:pPr>
            <a:r>
              <a:rPr lang="ru-RU" sz="2000" dirty="0" smtClean="0"/>
              <a:t> приобретает произвольный характер, </a:t>
            </a:r>
          </a:p>
          <a:p>
            <a:pPr>
              <a:buFont typeface="Wingdings" pitchFamily="2" charset="2"/>
              <a:buChar char="v"/>
            </a:pPr>
            <a:r>
              <a:rPr lang="ru-RU" sz="2000" dirty="0" smtClean="0"/>
              <a:t>предполагая создание замысла,</a:t>
            </a:r>
          </a:p>
          <a:p>
            <a:pPr>
              <a:buFont typeface="Wingdings" pitchFamily="2" charset="2"/>
              <a:buChar char="v"/>
            </a:pPr>
            <a:r>
              <a:rPr lang="ru-RU" sz="2000" dirty="0" smtClean="0"/>
              <a:t> его планирование и реализация.</a:t>
            </a:r>
          </a:p>
          <a:p>
            <a:r>
              <a:rPr lang="ru-RU" sz="2000" dirty="0" smtClean="0"/>
              <a:t> </a:t>
            </a:r>
            <a:r>
              <a:rPr lang="ru-RU" sz="2000" b="1" dirty="0" smtClean="0"/>
              <a:t>Воображение становится особой деятельностью</a:t>
            </a:r>
            <a:r>
              <a:rPr lang="ru-RU" sz="2000" dirty="0" smtClean="0"/>
              <a:t>, </a:t>
            </a:r>
            <a:r>
              <a:rPr lang="ru-RU" sz="2000" b="1" dirty="0" smtClean="0"/>
              <a:t>превращаясь в фантазирование, ребёнок осваивает приёмы и средства создания образов.</a:t>
            </a:r>
          </a:p>
          <a:p>
            <a:r>
              <a:rPr lang="ru-RU" sz="2000" b="1" dirty="0" smtClean="0"/>
              <a:t>Подход к изучению воображения </a:t>
            </a:r>
            <a:r>
              <a:rPr lang="ru-RU" sz="2000" dirty="0" smtClean="0"/>
              <a:t>как к возможности осмысления ребенком своей деятельности </a:t>
            </a:r>
            <a:r>
              <a:rPr lang="ru-RU" sz="2000" b="1" dirty="0" smtClean="0"/>
              <a:t>позволяет,</a:t>
            </a:r>
            <a:r>
              <a:rPr lang="ru-RU" sz="2000" dirty="0" smtClean="0"/>
              <a:t> с одной стороны, </a:t>
            </a:r>
            <a:r>
              <a:rPr lang="ru-RU" sz="2000" b="1" dirty="0" smtClean="0"/>
              <a:t>выделить особую значимость этого процесса для психического развития, а с другой – перенести логику его развития на все виды и формы деятельности в дошкольном возрасте.</a:t>
            </a:r>
            <a:endParaRPr lang="ru-RU" sz="2000" b="1" dirty="0"/>
          </a:p>
        </p:txBody>
      </p:sp>
      <p:pic>
        <p:nvPicPr>
          <p:cNvPr id="7" name="Picture 4" descr="http://mama.ua/file/uploads/2014/06/2014062453a992822765a.jpg"/>
          <p:cNvPicPr>
            <a:picLocks noChangeAspect="1" noChangeArrowheads="1"/>
          </p:cNvPicPr>
          <p:nvPr/>
        </p:nvPicPr>
        <p:blipFill>
          <a:blip r:embed="rId4"/>
          <a:srcRect/>
          <a:stretch>
            <a:fillRect/>
          </a:stretch>
        </p:blipFill>
        <p:spPr bwMode="auto">
          <a:xfrm>
            <a:off x="3046818" y="4670515"/>
            <a:ext cx="3345838" cy="2227372"/>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14282" y="0"/>
            <a:ext cx="8929718" cy="830997"/>
          </a:xfrm>
          <a:prstGeom prst="rect">
            <a:avLst/>
          </a:prstGeom>
          <a:noFill/>
        </p:spPr>
        <p:txBody>
          <a:bodyPr wrap="square" lIns="91440" tIns="45720" rIns="91440" bIns="45720">
            <a:spAutoFit/>
          </a:bodyPr>
          <a:lstStyle/>
          <a:p>
            <a:pPr algn="ctr">
              <a:buFont typeface="Wingdings" pitchFamily="2" charset="2"/>
              <a:buChar char="v"/>
            </a:pP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Игры и упражнения на развитие воображения </a:t>
            </a:r>
          </a:p>
          <a:p>
            <a:pPr algn="ctr"/>
            <a:r>
              <a:rPr lang="ru-RU" sz="2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 детском возрасте</a:t>
            </a:r>
            <a:endParaRPr lang="ru-RU"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Прямоугольник 2"/>
          <p:cNvSpPr/>
          <p:nvPr/>
        </p:nvSpPr>
        <p:spPr>
          <a:xfrm>
            <a:off x="2928926" y="714356"/>
            <a:ext cx="3000396" cy="461665"/>
          </a:xfrm>
          <a:prstGeom prst="rect">
            <a:avLst/>
          </a:prstGeom>
          <a:noFill/>
        </p:spPr>
        <p:txBody>
          <a:bodyPr wrap="square" lIns="91440" tIns="45720" rIns="91440" bIns="45720">
            <a:spAutoFit/>
          </a:bodyPr>
          <a:lstStyle/>
          <a:p>
            <a:pPr algn="ctr"/>
            <a:r>
              <a:rPr lang="ru-RU" sz="24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Младшая группа</a:t>
            </a:r>
            <a:endParaRPr lang="ru-RU" sz="24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Прямоугольник 3"/>
          <p:cNvSpPr/>
          <p:nvPr/>
        </p:nvSpPr>
        <p:spPr>
          <a:xfrm>
            <a:off x="3000364" y="1214422"/>
            <a:ext cx="3416448"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b="1" i="1" dirty="0" smtClean="0"/>
              <a:t>Упражнение </a:t>
            </a:r>
            <a:r>
              <a:rPr lang="ru-RU" b="1" dirty="0" smtClean="0"/>
              <a:t>"Какая игрушка?"</a:t>
            </a:r>
            <a:endParaRPr lang="ru-RU" dirty="0"/>
          </a:p>
        </p:txBody>
      </p:sp>
      <p:sp>
        <p:nvSpPr>
          <p:cNvPr id="6" name="Прямоугольник 5"/>
          <p:cNvSpPr/>
          <p:nvPr/>
        </p:nvSpPr>
        <p:spPr>
          <a:xfrm>
            <a:off x="1071538" y="1571612"/>
            <a:ext cx="7715304" cy="3970318"/>
          </a:xfrm>
          <a:prstGeom prst="rect">
            <a:avLst/>
          </a:prstGeom>
        </p:spPr>
        <p:txBody>
          <a:bodyPr wrap="square">
            <a:spAutoFit/>
          </a:bodyPr>
          <a:lstStyle/>
          <a:p>
            <a:r>
              <a:rPr lang="ru-RU" b="1" i="1" dirty="0" smtClean="0"/>
              <a:t>Дидактическая задача.</a:t>
            </a:r>
            <a:r>
              <a:rPr lang="ru-RU" i="1" dirty="0" smtClean="0"/>
              <a:t> </a:t>
            </a:r>
            <a:r>
              <a:rPr lang="ru-RU" dirty="0" smtClean="0"/>
              <a:t>Научить детей придумывать разнообразные ответы, основываясь на одном и том же схематическом изображении предмета.</a:t>
            </a:r>
          </a:p>
          <a:p>
            <a:r>
              <a:rPr lang="ru-RU" b="1" i="1" dirty="0" smtClean="0"/>
              <a:t>Материал</a:t>
            </a:r>
            <a:r>
              <a:rPr lang="ru-RU" i="1" dirty="0" smtClean="0"/>
              <a:t>. </a:t>
            </a:r>
            <a:r>
              <a:rPr lang="ru-RU" dirty="0" smtClean="0"/>
              <a:t>Набор из 10 карточек, на каждой из которых нарисована одна фигурка, которая представляет собой схематическое изображение нескольких игрушек. Картинки.</a:t>
            </a:r>
          </a:p>
          <a:p>
            <a:r>
              <a:rPr lang="ru-RU" b="1" i="1" dirty="0" smtClean="0"/>
              <a:t>Ход игры.</a:t>
            </a:r>
            <a:r>
              <a:rPr lang="ru-RU" i="1" dirty="0" smtClean="0"/>
              <a:t> </a:t>
            </a:r>
            <a:r>
              <a:rPr lang="ru-RU" dirty="0" smtClean="0"/>
              <a:t>Воспитатель предлагает детям глядя на картинку придумать, на какую игрушку похожа изображенная на ней фигурка.</a:t>
            </a:r>
          </a:p>
          <a:p>
            <a:r>
              <a:rPr lang="ru-RU" dirty="0" smtClean="0"/>
              <a:t>Взрослый показывает первую картинку из набора. Спрашивает детей по очереди, на какую игрушку она похожа. Обращает внимание на то, чтобы малыши не повторяли ответов друг друга. При предъявлении каждой следующей картинки воспитатель спрашивает ребенка, который не отвечал первым.</a:t>
            </a:r>
          </a:p>
          <a:p>
            <a:endParaRPr lang="ru-RU" dirty="0"/>
          </a:p>
        </p:txBody>
      </p:sp>
      <p:pic>
        <p:nvPicPr>
          <p:cNvPr id="36868" name="Picture 4" descr="http://files.adopoznaika.com/var/resizes/%D0%98%D0%B3%D1%80%D1%8B-%D0%BD%D0%B0-%D0%B1%D1%83%D0%BC%D0%B0%D0%B3%D0%B5.-%D0%98%D0%BD%D0%BE%D1%81%D1%82%D1%80%D0%B0%D0%BD%D0%BD%D1%8B%D0%B5-%D0%BF%D1%80%D0%BE%D0%BF%D0%B8%D1%81%D0%B8-%D0%B8-%D0%B8%D0%B3%D1%80%D1%8B/zpV-cR538Hc.jpg?m=1392699449"/>
          <p:cNvPicPr>
            <a:picLocks noChangeAspect="1" noChangeArrowheads="1"/>
          </p:cNvPicPr>
          <p:nvPr/>
        </p:nvPicPr>
        <p:blipFill>
          <a:blip r:embed="rId2">
            <a:duotone>
              <a:prstClr val="black"/>
              <a:schemeClr val="accent2">
                <a:tint val="45000"/>
                <a:satMod val="400000"/>
              </a:schemeClr>
            </a:duotone>
          </a:blip>
          <a:srcRect t="9356" b="61018"/>
          <a:stretch>
            <a:fillRect/>
          </a:stretch>
        </p:blipFill>
        <p:spPr bwMode="auto">
          <a:xfrm>
            <a:off x="1857356" y="5214950"/>
            <a:ext cx="6096000" cy="1357322"/>
          </a:xfrm>
          <a:prstGeom prst="rect">
            <a:avLst/>
          </a:prstGeom>
          <a:noFill/>
        </p:spPr>
      </p:pic>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2976" y="714356"/>
            <a:ext cx="7786742" cy="3139321"/>
          </a:xfrm>
          <a:prstGeom prst="rect">
            <a:avLst/>
          </a:prstGeom>
        </p:spPr>
        <p:txBody>
          <a:bodyPr wrap="square">
            <a:spAutoFit/>
          </a:bodyPr>
          <a:lstStyle/>
          <a:p>
            <a:r>
              <a:rPr lang="ru-RU" b="1" i="1" dirty="0" smtClean="0"/>
              <a:t>Дидактическая задача.</a:t>
            </a:r>
            <a:r>
              <a:rPr lang="ru-RU" i="1" dirty="0" smtClean="0"/>
              <a:t> </a:t>
            </a:r>
            <a:r>
              <a:rPr lang="ru-RU" dirty="0" smtClean="0"/>
              <a:t>Научить детей на основе восприятия заместителей предметов создавать в воображении новые образы.</a:t>
            </a:r>
          </a:p>
          <a:p>
            <a:r>
              <a:rPr lang="ru-RU" b="1" i="1" dirty="0" smtClean="0"/>
              <a:t>Материал</a:t>
            </a:r>
            <a:r>
              <a:rPr lang="ru-RU" i="1" dirty="0" smtClean="0"/>
              <a:t>. </a:t>
            </a:r>
            <a:r>
              <a:rPr lang="ru-RU" dirty="0" smtClean="0"/>
              <a:t>Круги разных цветов, полоски разной длины, мяч.</a:t>
            </a:r>
          </a:p>
          <a:p>
            <a:r>
              <a:rPr lang="ru-RU" b="1" i="1" dirty="0" smtClean="0"/>
              <a:t>Ход игры</a:t>
            </a:r>
            <a:r>
              <a:rPr lang="ru-RU" i="1" dirty="0" smtClean="0"/>
              <a:t>. </a:t>
            </a:r>
            <a:r>
              <a:rPr lang="ru-RU" dirty="0" smtClean="0"/>
              <a:t>Дети встают в круг. Воспитатель показывает один из цветных кружков, кладет его в центр и предлагает рассказать, на что он похож. Отвечает тот ребенок, к которому взрослый прикатит мяч. Возможные ответы детей про красный кружок: помидор, цветок, праздничный флажок и т.п. Они не должны повторять друг друга. Затем детям показывается кружок другого цвета, и игра продолжается.</a:t>
            </a:r>
          </a:p>
          <a:p>
            <a:r>
              <a:rPr lang="ru-RU" dirty="0" smtClean="0"/>
              <a:t>В дальнейшем можно использовать кружки разных цветов, полоски разной длины.</a:t>
            </a:r>
            <a:endParaRPr lang="ru-RU" dirty="0"/>
          </a:p>
        </p:txBody>
      </p:sp>
      <p:sp>
        <p:nvSpPr>
          <p:cNvPr id="5" name="Прямоугольник 4"/>
          <p:cNvSpPr/>
          <p:nvPr/>
        </p:nvSpPr>
        <p:spPr>
          <a:xfrm>
            <a:off x="3500430" y="214290"/>
            <a:ext cx="2409378"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b="1" i="1" dirty="0" smtClean="0"/>
              <a:t>Игра </a:t>
            </a:r>
            <a:r>
              <a:rPr lang="ru-RU" b="1" dirty="0" smtClean="0"/>
              <a:t>"Что это такое?"</a:t>
            </a:r>
            <a:endParaRPr lang="ru-RU" dirty="0"/>
          </a:p>
        </p:txBody>
      </p:sp>
      <p:pic>
        <p:nvPicPr>
          <p:cNvPr id="37890" name="Picture 2" descr="http://shkola7gnomov.ru/upload/iblock/61a/61ab8d4c382d096f69657d4df3c3fcc7.jpeg"/>
          <p:cNvPicPr>
            <a:picLocks noChangeAspect="1" noChangeArrowheads="1"/>
          </p:cNvPicPr>
          <p:nvPr/>
        </p:nvPicPr>
        <p:blipFill>
          <a:blip r:embed="rId2"/>
          <a:srcRect/>
          <a:stretch>
            <a:fillRect/>
          </a:stretch>
        </p:blipFill>
        <p:spPr bwMode="auto">
          <a:xfrm>
            <a:off x="2071670" y="3714752"/>
            <a:ext cx="6000792" cy="3143248"/>
          </a:xfrm>
          <a:prstGeom prst="rect">
            <a:avLst/>
          </a:prstGeom>
          <a:noFill/>
        </p:spPr>
      </p:pic>
    </p:spTree>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2976" y="785794"/>
            <a:ext cx="7715304" cy="5909310"/>
          </a:xfrm>
          <a:prstGeom prst="rect">
            <a:avLst/>
          </a:prstGeom>
        </p:spPr>
        <p:txBody>
          <a:bodyPr wrap="square">
            <a:spAutoFit/>
          </a:bodyPr>
          <a:lstStyle/>
          <a:p>
            <a:r>
              <a:rPr lang="ru-RU" b="1" dirty="0" smtClean="0"/>
              <a:t> </a:t>
            </a:r>
            <a:r>
              <a:rPr lang="ru-RU" b="1" i="1" dirty="0" smtClean="0"/>
              <a:t>Дидактическая задача.</a:t>
            </a:r>
            <a:r>
              <a:rPr lang="ru-RU" i="1" dirty="0" smtClean="0"/>
              <a:t> </a:t>
            </a:r>
            <a:r>
              <a:rPr lang="ru-RU" dirty="0" smtClean="0"/>
              <a:t>Научить на основании восприятия схематических изображений создавать новые образы.</a:t>
            </a:r>
          </a:p>
          <a:p>
            <a:r>
              <a:rPr lang="ru-RU" b="1" i="1" dirty="0" smtClean="0"/>
              <a:t>Материал.</a:t>
            </a:r>
            <a:r>
              <a:rPr lang="ru-RU" i="1" dirty="0" smtClean="0"/>
              <a:t> </a:t>
            </a:r>
            <a:r>
              <a:rPr lang="ru-RU" dirty="0" smtClean="0"/>
              <a:t>Несколько картинок такой величины, чтобы они хорошо были видны всем детям. На каждой картинке изображен ребенок (мальчик или девочка), в руке у которого неопределенный предмет (например, палочка, полукруг, веревочка и т.п.).</a:t>
            </a:r>
            <a:r>
              <a:rPr lang="ru-RU" i="1" dirty="0" smtClean="0"/>
              <a:t>Картинки.</a:t>
            </a:r>
            <a:endParaRPr lang="ru-RU" dirty="0" smtClean="0"/>
          </a:p>
          <a:p>
            <a:r>
              <a:rPr lang="ru-RU" dirty="0" smtClean="0"/>
              <a:t>Возможные варианты ответов:</a:t>
            </a:r>
          </a:p>
          <a:p>
            <a:r>
              <a:rPr lang="ru-RU" dirty="0" smtClean="0"/>
              <a:t>Шарик, флажок, цветок, мороженое, машинка, собака, лодка, корзинка, сумка, портфель, ведро, удочка, сачок, ружье, мяч, лодочка, корзинка.</a:t>
            </a:r>
          </a:p>
          <a:p>
            <a:r>
              <a:rPr lang="ru-RU" b="1" i="1" dirty="0" smtClean="0"/>
              <a:t>Ход игры.</a:t>
            </a:r>
            <a:r>
              <a:rPr lang="ru-RU" i="1" dirty="0" smtClean="0"/>
              <a:t> </a:t>
            </a:r>
            <a:r>
              <a:rPr lang="ru-RU" dirty="0" smtClean="0"/>
              <a:t>Воспитатель показывает детям картинку.</a:t>
            </a:r>
          </a:p>
          <a:p>
            <a:r>
              <a:rPr lang="ru-RU" dirty="0" smtClean="0"/>
              <a:t> Объясняет: "Художник нарисовал мальчика, который</a:t>
            </a:r>
          </a:p>
          <a:p>
            <a:r>
              <a:rPr lang="ru-RU" dirty="0" smtClean="0"/>
              <a:t> идет на прогулку, но не успел дорисовать то,</a:t>
            </a:r>
          </a:p>
          <a:p>
            <a:r>
              <a:rPr lang="ru-RU" dirty="0" smtClean="0"/>
              <a:t> что у него в руках". Педагог предлагает детям самим </a:t>
            </a:r>
          </a:p>
          <a:p>
            <a:r>
              <a:rPr lang="ru-RU" dirty="0" smtClean="0"/>
              <a:t>придумать, что мальчик взял с собой на прогулку. </a:t>
            </a:r>
          </a:p>
          <a:p>
            <a:r>
              <a:rPr lang="ru-RU" dirty="0" smtClean="0"/>
              <a:t>Например, если на картинке изображен мальчик</a:t>
            </a:r>
          </a:p>
          <a:p>
            <a:r>
              <a:rPr lang="ru-RU" dirty="0" smtClean="0"/>
              <a:t> с палочкой, то можно сказать, что он идет на прогулку</a:t>
            </a:r>
          </a:p>
          <a:p>
            <a:r>
              <a:rPr lang="ru-RU" dirty="0" smtClean="0"/>
              <a:t> с флажком, шариком, цветком, мороженым.</a:t>
            </a:r>
          </a:p>
          <a:p>
            <a:r>
              <a:rPr lang="ru-RU" dirty="0" smtClean="0"/>
              <a:t> Каждый ребенок должен дать свой ответ,</a:t>
            </a:r>
          </a:p>
          <a:p>
            <a:r>
              <a:rPr lang="ru-RU" dirty="0" smtClean="0"/>
              <a:t> отличающийся от ответов товарищей. </a:t>
            </a:r>
          </a:p>
          <a:p>
            <a:r>
              <a:rPr lang="ru-RU" dirty="0" smtClean="0"/>
              <a:t>Если дети затрудняются, то воспитатель сам</a:t>
            </a:r>
          </a:p>
          <a:p>
            <a:r>
              <a:rPr lang="ru-RU" dirty="0" smtClean="0"/>
              <a:t> предлагает несколько вариантов ответов.</a:t>
            </a:r>
            <a:endParaRPr lang="ru-RU" dirty="0"/>
          </a:p>
        </p:txBody>
      </p:sp>
      <p:sp>
        <p:nvSpPr>
          <p:cNvPr id="6" name="Прямоугольник 5"/>
          <p:cNvSpPr/>
          <p:nvPr/>
        </p:nvSpPr>
        <p:spPr>
          <a:xfrm>
            <a:off x="3071802" y="214290"/>
            <a:ext cx="3541354" cy="369332"/>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ru-RU" b="1" i="1" dirty="0" smtClean="0"/>
              <a:t>Упражнение </a:t>
            </a:r>
            <a:r>
              <a:rPr lang="ru-RU" b="1" dirty="0" smtClean="0"/>
              <a:t>"Дети на прогулке"</a:t>
            </a:r>
            <a:endParaRPr lang="ru-RU" dirty="0" smtClean="0"/>
          </a:p>
        </p:txBody>
      </p:sp>
      <p:pic>
        <p:nvPicPr>
          <p:cNvPr id="38914" name="Picture 2" descr="http://static4.depositphotos.com/1007989/275/v/950/depositphotos_2755126-Boy-with-Red-Flag.jpg"/>
          <p:cNvPicPr>
            <a:picLocks noChangeAspect="1" noChangeArrowheads="1"/>
          </p:cNvPicPr>
          <p:nvPr/>
        </p:nvPicPr>
        <p:blipFill>
          <a:blip r:embed="rId2" cstate="print"/>
          <a:srcRect/>
          <a:stretch>
            <a:fillRect/>
          </a:stretch>
        </p:blipFill>
        <p:spPr bwMode="auto">
          <a:xfrm>
            <a:off x="6805629" y="3428976"/>
            <a:ext cx="2338371" cy="3429024"/>
          </a:xfrm>
          <a:prstGeom prst="rect">
            <a:avLst/>
          </a:prstGeom>
          <a:noFill/>
        </p:spPr>
      </p:pic>
    </p:spTree>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71802" y="0"/>
            <a:ext cx="3000396" cy="461665"/>
          </a:xfrm>
          <a:prstGeom prst="rect">
            <a:avLst/>
          </a:prstGeom>
          <a:noFill/>
        </p:spPr>
        <p:txBody>
          <a:bodyPr wrap="square" lIns="91440" tIns="45720" rIns="91440" bIns="45720">
            <a:spAutoFit/>
          </a:bodyPr>
          <a:lstStyle/>
          <a:p>
            <a:pPr algn="ctr"/>
            <a:r>
              <a:rPr lang="ru-RU" sz="24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Средняя группа</a:t>
            </a:r>
            <a:endParaRPr lang="ru-RU" sz="24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1142976" y="1000108"/>
            <a:ext cx="7786742" cy="3693319"/>
          </a:xfrm>
          <a:prstGeom prst="rect">
            <a:avLst/>
          </a:prstGeom>
        </p:spPr>
        <p:txBody>
          <a:bodyPr wrap="square">
            <a:spAutoFit/>
          </a:bodyPr>
          <a:lstStyle/>
          <a:p>
            <a:r>
              <a:rPr lang="ru-RU" b="1" i="1" dirty="0" smtClean="0"/>
              <a:t>Дидактическая задача</a:t>
            </a:r>
            <a:r>
              <a:rPr lang="ru-RU" i="1" dirty="0" smtClean="0"/>
              <a:t>. </a:t>
            </a:r>
            <a:r>
              <a:rPr lang="ru-RU" dirty="0" smtClean="0"/>
              <a:t>Научить в воображении создавать образы предметов, основываясь на их схематическом изображении.</a:t>
            </a:r>
          </a:p>
          <a:p>
            <a:r>
              <a:rPr lang="ru-RU" b="1" i="1" dirty="0" smtClean="0"/>
              <a:t>Материал.</a:t>
            </a:r>
            <a:r>
              <a:rPr lang="ru-RU" i="1" dirty="0" smtClean="0"/>
              <a:t> </a:t>
            </a:r>
            <a:r>
              <a:rPr lang="ru-RU" dirty="0" smtClean="0"/>
              <a:t>Набор из 10 карточек. На каждой нарисована одна фигурка, которая может восприниматься как- деталь или контурное изображение отдельного предмета. Например, могут быть даны такие изображения: два кружка, вписанные один в другой, треугольник с шариком наверху и т.п. </a:t>
            </a:r>
          </a:p>
          <a:p>
            <a:r>
              <a:rPr lang="ru-RU" b="1" i="1" dirty="0" smtClean="0"/>
              <a:t>Ход игры</a:t>
            </a:r>
            <a:r>
              <a:rPr lang="ru-RU" i="1" dirty="0" smtClean="0"/>
              <a:t>. </a:t>
            </a:r>
            <a:r>
              <a:rPr lang="ru-RU" dirty="0" smtClean="0"/>
              <a:t>Воспитатель предлагает детям поиграть в игру и объясняет ее содержание: нужно посмотреть на картинку и придумать, на что она похожа.</a:t>
            </a:r>
          </a:p>
          <a:p>
            <a:r>
              <a:rPr lang="ru-RU" dirty="0" smtClean="0"/>
              <a:t>Педагог показывает детям первую картинку из набора и спрашивает одного из детей, на что это похоже. Если ребенок затрудняется с ответом, спрашивает следующего.</a:t>
            </a:r>
          </a:p>
          <a:p>
            <a:endParaRPr lang="ru-RU" dirty="0"/>
          </a:p>
        </p:txBody>
      </p:sp>
      <p:sp>
        <p:nvSpPr>
          <p:cNvPr id="6" name="Прямоугольник 5"/>
          <p:cNvSpPr/>
          <p:nvPr/>
        </p:nvSpPr>
        <p:spPr>
          <a:xfrm>
            <a:off x="3214678" y="500042"/>
            <a:ext cx="2910797" cy="369332"/>
          </a:xfrm>
          <a:prstGeom prst="rect">
            <a:avLst/>
          </a:prstGeom>
        </p:spPr>
        <p:style>
          <a:lnRef idx="1">
            <a:schemeClr val="accent5"/>
          </a:lnRef>
          <a:fillRef idx="2">
            <a:schemeClr val="accent5"/>
          </a:fillRef>
          <a:effectRef idx="1">
            <a:schemeClr val="accent5"/>
          </a:effectRef>
          <a:fontRef idx="minor">
            <a:schemeClr val="dk1"/>
          </a:fontRef>
        </p:style>
        <p:txBody>
          <a:bodyPr wrap="none">
            <a:spAutoFit/>
          </a:bodyPr>
          <a:lstStyle/>
          <a:p>
            <a:r>
              <a:rPr lang="ru-RU" b="1" i="1" dirty="0" smtClean="0"/>
              <a:t>Игра </a:t>
            </a:r>
            <a:r>
              <a:rPr lang="ru-RU" b="1" dirty="0" smtClean="0"/>
              <a:t>"На что это похоже?"</a:t>
            </a:r>
            <a:endParaRPr lang="ru-RU" dirty="0" smtClean="0"/>
          </a:p>
        </p:txBody>
      </p:sp>
      <p:pic>
        <p:nvPicPr>
          <p:cNvPr id="39938" name="Picture 2" descr="http://www.igralkino.ru/pictures/1964a_2.jpg"/>
          <p:cNvPicPr>
            <a:picLocks noChangeAspect="1" noChangeArrowheads="1"/>
          </p:cNvPicPr>
          <p:nvPr/>
        </p:nvPicPr>
        <p:blipFill>
          <a:blip r:embed="rId2">
            <a:duotone>
              <a:prstClr val="black"/>
              <a:schemeClr val="accent4">
                <a:tint val="45000"/>
                <a:satMod val="400000"/>
              </a:schemeClr>
            </a:duotone>
          </a:blip>
          <a:srcRect/>
          <a:stretch>
            <a:fillRect/>
          </a:stretch>
        </p:blipFill>
        <p:spPr bwMode="auto">
          <a:xfrm>
            <a:off x="1643042" y="4357694"/>
            <a:ext cx="6643734" cy="2319335"/>
          </a:xfrm>
          <a:prstGeom prst="rect">
            <a:avLst/>
          </a:prstGeom>
          <a:noFill/>
        </p:spPr>
      </p:pic>
    </p:spTree>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14414" y="785794"/>
            <a:ext cx="4786346" cy="5909310"/>
          </a:xfrm>
          <a:prstGeom prst="rect">
            <a:avLst/>
          </a:prstGeom>
        </p:spPr>
        <p:txBody>
          <a:bodyPr wrap="square">
            <a:spAutoFit/>
          </a:bodyPr>
          <a:lstStyle/>
          <a:p>
            <a:r>
              <a:rPr lang="ru-RU" b="1" i="1" dirty="0" smtClean="0"/>
              <a:t>Дидактическая задача.</a:t>
            </a:r>
            <a:r>
              <a:rPr lang="ru-RU" i="1" dirty="0" smtClean="0"/>
              <a:t> </a:t>
            </a:r>
            <a:r>
              <a:rPr lang="ru-RU" dirty="0" smtClean="0"/>
              <a:t>Научить детей создавать в воображении предметы, основываясь на схематическом изображении деталей этих предметов.</a:t>
            </a:r>
          </a:p>
          <a:p>
            <a:r>
              <a:rPr lang="ru-RU" b="1" i="1" dirty="0" smtClean="0"/>
              <a:t>Материал. </a:t>
            </a:r>
            <a:r>
              <a:rPr lang="ru-RU" dirty="0" smtClean="0"/>
              <a:t>Наборы вырезанных из плотного картона геометрических фигур (одинаковые для каждого ребенка). Несколько кругов, квадратов, треугольников, прямоугольников разных величин.</a:t>
            </a:r>
          </a:p>
          <a:p>
            <a:r>
              <a:rPr lang="ru-RU" b="1" i="1" dirty="0" smtClean="0"/>
              <a:t>Ход игры.</a:t>
            </a:r>
            <a:r>
              <a:rPr lang="ru-RU" i="1" dirty="0" smtClean="0"/>
              <a:t> </a:t>
            </a:r>
            <a:r>
              <a:rPr lang="ru-RU" dirty="0" smtClean="0"/>
              <a:t>Воспитатель раздает наборы и говорит, что это волшебная мозаика, из которой можно сложить много интересных вещей. Для этого надо разные фигурки, кто какие хочет, приложить друг к другу так, чтобы получилось что-нибудь интересное, например, домик, машинки, человечки, поезда и т.п.</a:t>
            </a:r>
          </a:p>
          <a:p>
            <a:r>
              <a:rPr lang="ru-RU" dirty="0" smtClean="0"/>
              <a:t>Когда дети научатся выполнять задание, можно предложить соревнование: кто сможет сложить больше разных предметов из своей мозаики.</a:t>
            </a:r>
            <a:endParaRPr lang="ru-RU" dirty="0"/>
          </a:p>
        </p:txBody>
      </p:sp>
      <p:sp>
        <p:nvSpPr>
          <p:cNvPr id="6" name="Прямоугольник 5"/>
          <p:cNvSpPr/>
          <p:nvPr/>
        </p:nvSpPr>
        <p:spPr>
          <a:xfrm>
            <a:off x="2857488" y="285728"/>
            <a:ext cx="3848939"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b="1" i="1" dirty="0" smtClean="0"/>
              <a:t>Упражнение </a:t>
            </a:r>
            <a:r>
              <a:rPr lang="ru-RU" b="1" dirty="0" smtClean="0"/>
              <a:t>"Волшебная мозаика."</a:t>
            </a:r>
            <a:endParaRPr lang="ru-RU" dirty="0" smtClean="0"/>
          </a:p>
        </p:txBody>
      </p:sp>
      <p:pic>
        <p:nvPicPr>
          <p:cNvPr id="40962" name="Picture 2" descr="http://img1.liveinternet.ru/images/attach/c/5/86/74/86074927_IMG_1513.jpg"/>
          <p:cNvPicPr>
            <a:picLocks noChangeAspect="1" noChangeArrowheads="1"/>
          </p:cNvPicPr>
          <p:nvPr/>
        </p:nvPicPr>
        <p:blipFill>
          <a:blip r:embed="rId2"/>
          <a:srcRect l="15357" t="18571" r="9642" b="10000"/>
          <a:stretch>
            <a:fillRect/>
          </a:stretch>
        </p:blipFill>
        <p:spPr bwMode="auto">
          <a:xfrm>
            <a:off x="5929322" y="4490365"/>
            <a:ext cx="2914670" cy="2081907"/>
          </a:xfrm>
          <a:prstGeom prst="rect">
            <a:avLst/>
          </a:prstGeom>
          <a:ln>
            <a:noFill/>
          </a:ln>
          <a:effectLst>
            <a:softEdge rad="112500"/>
          </a:effectLst>
        </p:spPr>
      </p:pic>
      <p:pic>
        <p:nvPicPr>
          <p:cNvPr id="40964" name="Picture 4" descr="http://img0.liveinternet.ru/images/attach/c/6/90/846/90846992_PLANSHETUY_DLYA_MOZAIKI7.jpg"/>
          <p:cNvPicPr>
            <a:picLocks noChangeAspect="1" noChangeArrowheads="1"/>
          </p:cNvPicPr>
          <p:nvPr/>
        </p:nvPicPr>
        <p:blipFill>
          <a:blip r:embed="rId3"/>
          <a:srcRect/>
          <a:stretch>
            <a:fillRect/>
          </a:stretch>
        </p:blipFill>
        <p:spPr bwMode="auto">
          <a:xfrm>
            <a:off x="5857884" y="1428736"/>
            <a:ext cx="3000396" cy="2928958"/>
          </a:xfrm>
          <a:prstGeom prst="rect">
            <a:avLst/>
          </a:prstGeom>
          <a:ln>
            <a:noFill/>
          </a:ln>
          <a:effectLst>
            <a:softEdge rad="112500"/>
          </a:effectLst>
        </p:spPr>
      </p:pic>
    </p:spTree>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2976" y="785794"/>
            <a:ext cx="7786742" cy="2862322"/>
          </a:xfrm>
          <a:prstGeom prst="rect">
            <a:avLst/>
          </a:prstGeom>
        </p:spPr>
        <p:txBody>
          <a:bodyPr wrap="square">
            <a:spAutoFit/>
          </a:bodyPr>
          <a:lstStyle/>
          <a:p>
            <a:r>
              <a:rPr lang="ru-RU" b="1" dirty="0" smtClean="0"/>
              <a:t>Цель: </a:t>
            </a:r>
            <a:r>
              <a:rPr lang="ru-RU" dirty="0" smtClean="0"/>
              <a:t>учить детей воображать предметы на основе заданной им схемы.</a:t>
            </a:r>
          </a:p>
          <a:p>
            <a:r>
              <a:rPr lang="ru-RU" b="1" dirty="0" smtClean="0"/>
              <a:t>Материал</a:t>
            </a:r>
            <a:r>
              <a:rPr lang="ru-RU" dirty="0" smtClean="0"/>
              <a:t>: большой лист бумаги, прикрепленный к доске, с нарисованным на нем схематическим изображением человека. Цветные карандаши или краски.</a:t>
            </a:r>
          </a:p>
          <a:p>
            <a:r>
              <a:rPr lang="ru-RU" dirty="0" smtClean="0"/>
              <a:t>Воспитатель рассказывает, что один художник не успел дорисовать картину и попросил ребят ему помочь закончить картину. Вместе с  педагогом дети обсуждают, что и какого цвета лучше нарисовать. Самые интересные предложения воплощаются в картине. Постепенно схема дорисовывается, превращаясь в рисунок.</a:t>
            </a:r>
          </a:p>
          <a:p>
            <a:r>
              <a:rPr lang="ru-RU" dirty="0" smtClean="0"/>
              <a:t>После предложить детям придумать историю про нарисованного человека.</a:t>
            </a:r>
            <a:endParaRPr lang="ru-RU" dirty="0"/>
          </a:p>
        </p:txBody>
      </p:sp>
      <p:sp>
        <p:nvSpPr>
          <p:cNvPr id="5" name="Прямоугольник 4"/>
          <p:cNvSpPr/>
          <p:nvPr/>
        </p:nvSpPr>
        <p:spPr>
          <a:xfrm>
            <a:off x="3000364" y="214290"/>
            <a:ext cx="3088731"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i="1" dirty="0" smtClean="0"/>
              <a:t>Игра «Поможем художнику»</a:t>
            </a:r>
            <a:endParaRPr lang="ru-RU" dirty="0" smtClean="0"/>
          </a:p>
        </p:txBody>
      </p:sp>
      <p:pic>
        <p:nvPicPr>
          <p:cNvPr id="41986" name="Picture 2" descr="http://knigi.nsk.ru/covers/000/499/759/original.jpg"/>
          <p:cNvPicPr>
            <a:picLocks noChangeAspect="1" noChangeArrowheads="1"/>
          </p:cNvPicPr>
          <p:nvPr/>
        </p:nvPicPr>
        <p:blipFill>
          <a:blip r:embed="rId2"/>
          <a:srcRect l="7951" t="53928" r="1943" b="6428"/>
          <a:stretch>
            <a:fillRect/>
          </a:stretch>
        </p:blipFill>
        <p:spPr bwMode="auto">
          <a:xfrm>
            <a:off x="0" y="3929066"/>
            <a:ext cx="4857784" cy="2643206"/>
          </a:xfrm>
          <a:prstGeom prst="rect">
            <a:avLst/>
          </a:prstGeom>
          <a:noFill/>
        </p:spPr>
      </p:pic>
      <p:pic>
        <p:nvPicPr>
          <p:cNvPr id="41988" name="Picture 4" descr="http://knigi.nsk.ru/covers/000/499/759/original.jpg"/>
          <p:cNvPicPr>
            <a:picLocks noChangeAspect="1" noChangeArrowheads="1"/>
          </p:cNvPicPr>
          <p:nvPr/>
        </p:nvPicPr>
        <p:blipFill>
          <a:blip r:embed="rId2"/>
          <a:srcRect l="11926" t="15000" r="4593" b="45357"/>
          <a:stretch>
            <a:fillRect/>
          </a:stretch>
        </p:blipFill>
        <p:spPr bwMode="auto">
          <a:xfrm>
            <a:off x="4643406" y="3929066"/>
            <a:ext cx="4500594" cy="2643182"/>
          </a:xfrm>
          <a:prstGeom prst="rect">
            <a:avLst/>
          </a:prstGeom>
          <a:noFill/>
        </p:spPr>
      </p:pic>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84" y="0"/>
            <a:ext cx="5500694" cy="769441"/>
          </a:xfrm>
          <a:prstGeom prst="rect">
            <a:avLst/>
          </a:prstGeom>
          <a:noFill/>
        </p:spPr>
        <p:txBody>
          <a:bodyPr wrap="square" lIns="91440" tIns="45720" rIns="91440" bIns="45720">
            <a:spAutoFit/>
          </a:bodyPr>
          <a:lstStyle/>
          <a:p>
            <a:pPr algn="ctr">
              <a:buFont typeface="Wingdings" pitchFamily="2" charset="2"/>
              <a:buChar char="v"/>
            </a:pPr>
            <a:r>
              <a:rPr lang="ru-RU"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Актуальность</a:t>
            </a:r>
            <a:r>
              <a:rPr lang="ru-RU"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ru-RU"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361" name="Rectangle 1"/>
          <p:cNvSpPr>
            <a:spLocks noChangeArrowheads="1"/>
          </p:cNvSpPr>
          <p:nvPr/>
        </p:nvSpPr>
        <p:spPr bwMode="auto">
          <a:xfrm>
            <a:off x="1000100" y="714356"/>
            <a:ext cx="7786742"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0850" algn="just" fontAlgn="base">
              <a:spcBef>
                <a:spcPct val="0"/>
              </a:spcBef>
              <a:spcAft>
                <a:spcPct val="0"/>
              </a:spcAft>
            </a:pPr>
            <a:r>
              <a:rPr kumimoji="0" lang="ru-RU"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Проблема развития творческого воображения детей актуальна тем</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что этот </a:t>
            </a:r>
            <a:r>
              <a:rPr kumimoji="0" lang="ru-RU" sz="2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психический процесс является неотъемлемым компонентом любой формы творческой деятельности ребенка</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его поведения в целом. Благодаря воображению человек творит, разумно планирует свою деятельность и управляет ею. Вместе с тем именно эта способность нуждается в особой заботе в плане развития. </a:t>
            </a:r>
          </a:p>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последние годы на страницах психологической и педагогической литературы все чаще ставится вопрос о роли воображения в умственном развитии ребенка, об определении сущности механизмов воображения.</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Эту проблему исследовали такие ученые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как Л.С. </a:t>
            </a:r>
            <a:r>
              <a:rPr kumimoji="0" lang="ru-RU"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Выгодский</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В.В. Давыдова, </a:t>
            </a: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Е.И. Игнатьева, С.Л. </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Рубинштейн, </a:t>
            </a: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Д.Б. </a:t>
            </a:r>
            <a:r>
              <a:rPr kumimoji="0" lang="ru-RU"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Эльконина</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В.А. </a:t>
            </a:r>
            <a:r>
              <a:rPr kumimoji="0" lang="ru-RU" sz="22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Крутецкий</a:t>
            </a: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2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другие.</a:t>
            </a:r>
            <a:endParaRPr kumimoji="0" lang="ru-RU" sz="2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5363" name="Picture 3" descr="http://static6.depositphotos.com/1030113/577/i/950/depositphotos_5778138-3d-man-holding-exclamation-mark.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500826" y="4143380"/>
            <a:ext cx="2352645" cy="2714620"/>
          </a:xfrm>
          <a:prstGeom prst="rect">
            <a:avLst/>
          </a:prstGeom>
          <a:noFill/>
        </p:spPr>
      </p:pic>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71802" y="0"/>
            <a:ext cx="3000396" cy="461665"/>
          </a:xfrm>
          <a:prstGeom prst="rect">
            <a:avLst/>
          </a:prstGeom>
          <a:noFill/>
        </p:spPr>
        <p:txBody>
          <a:bodyPr wrap="square" lIns="91440" tIns="45720" rIns="91440" bIns="45720">
            <a:spAutoFit/>
          </a:bodyPr>
          <a:lstStyle/>
          <a:p>
            <a:pPr algn="ctr"/>
            <a:r>
              <a:rPr lang="ru-RU" sz="24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Старшая группа</a:t>
            </a:r>
            <a:endParaRPr lang="ru-RU" sz="24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1142976" y="1000108"/>
            <a:ext cx="7786742" cy="3139321"/>
          </a:xfrm>
          <a:prstGeom prst="rect">
            <a:avLst/>
          </a:prstGeom>
        </p:spPr>
        <p:txBody>
          <a:bodyPr wrap="square">
            <a:spAutoFit/>
          </a:bodyPr>
          <a:lstStyle/>
          <a:p>
            <a:r>
              <a:rPr lang="ru-RU" dirty="0" smtClean="0"/>
              <a:t>     </a:t>
            </a:r>
            <a:r>
              <a:rPr lang="ru-RU" b="1" dirty="0" smtClean="0"/>
              <a:t>Цель</a:t>
            </a:r>
            <a:r>
              <a:rPr lang="ru-RU" dirty="0" smtClean="0"/>
              <a:t>: учить создавать в воображении ситуации на основе их схематического изображения.</a:t>
            </a:r>
          </a:p>
          <a:p>
            <a:r>
              <a:rPr lang="ru-RU" dirty="0" smtClean="0"/>
              <a:t>      Детям раздаются одинаковые листы, на них нарисовано несколько деревьев, и в разных местах расположены незаконченные, неоформленные изображения. Воспитатель предлагает нарисовать цветными карандашами  лес, полный чудес, и рассказать  про него сказочную историю. Незаконченные изображения можно превратить в реальные или выдуманные предметы.</a:t>
            </a:r>
          </a:p>
          <a:p>
            <a:r>
              <a:rPr lang="ru-RU" dirty="0" smtClean="0"/>
              <a:t>      Для  задания можно использовать материал на другие темы: «Чудесное море», «Чудесная поляна», «Чудесный парк» и другие.</a:t>
            </a:r>
          </a:p>
          <a:p>
            <a:r>
              <a:rPr lang="ru-RU" dirty="0" smtClean="0"/>
              <a:t> </a:t>
            </a:r>
            <a:endParaRPr lang="ru-RU" dirty="0"/>
          </a:p>
        </p:txBody>
      </p:sp>
      <p:sp>
        <p:nvSpPr>
          <p:cNvPr id="6" name="Прямоугольник 5"/>
          <p:cNvSpPr/>
          <p:nvPr/>
        </p:nvSpPr>
        <p:spPr>
          <a:xfrm>
            <a:off x="3428992" y="500042"/>
            <a:ext cx="2434577"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b="1" dirty="0" smtClean="0"/>
              <a:t>Игра «Чудесный  лес»</a:t>
            </a:r>
          </a:p>
        </p:txBody>
      </p:sp>
      <p:pic>
        <p:nvPicPr>
          <p:cNvPr id="43010" name="Picture 2" descr="http://profilib.com/reader/08/21/b72108/010.jpg"/>
          <p:cNvPicPr>
            <a:picLocks noChangeAspect="1" noChangeArrowheads="1"/>
          </p:cNvPicPr>
          <p:nvPr/>
        </p:nvPicPr>
        <p:blipFill>
          <a:blip r:embed="rId2"/>
          <a:srcRect/>
          <a:stretch>
            <a:fillRect/>
          </a:stretch>
        </p:blipFill>
        <p:spPr bwMode="auto">
          <a:xfrm>
            <a:off x="4929190" y="3857628"/>
            <a:ext cx="3857612" cy="2732475"/>
          </a:xfrm>
          <a:prstGeom prst="rect">
            <a:avLst/>
          </a:prstGeom>
          <a:ln>
            <a:noFill/>
          </a:ln>
          <a:effectLst>
            <a:softEdge rad="112500"/>
          </a:effectLst>
        </p:spPr>
      </p:pic>
      <p:pic>
        <p:nvPicPr>
          <p:cNvPr id="43012" name="Picture 4" descr="http://bukvic.ru/wp-content/uploads/2015/05/malysh.jpg"/>
          <p:cNvPicPr>
            <a:picLocks noChangeAspect="1" noChangeArrowheads="1"/>
          </p:cNvPicPr>
          <p:nvPr/>
        </p:nvPicPr>
        <p:blipFill>
          <a:blip r:embed="rId3"/>
          <a:srcRect/>
          <a:stretch>
            <a:fillRect/>
          </a:stretch>
        </p:blipFill>
        <p:spPr bwMode="auto">
          <a:xfrm>
            <a:off x="785786" y="3714752"/>
            <a:ext cx="3929090" cy="2946818"/>
          </a:xfrm>
          <a:prstGeom prst="rect">
            <a:avLst/>
          </a:prstGeom>
          <a:ln>
            <a:noFill/>
          </a:ln>
          <a:effectLst>
            <a:softEdge rad="112500"/>
          </a:effectLst>
        </p:spPr>
      </p:pic>
    </p:spTree>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1538" y="714356"/>
            <a:ext cx="7643866" cy="3416320"/>
          </a:xfrm>
          <a:prstGeom prst="rect">
            <a:avLst/>
          </a:prstGeom>
        </p:spPr>
        <p:txBody>
          <a:bodyPr wrap="square">
            <a:spAutoFit/>
          </a:bodyPr>
          <a:lstStyle/>
          <a:p>
            <a:r>
              <a:rPr lang="ru-RU" dirty="0" smtClean="0"/>
              <a:t>      </a:t>
            </a:r>
            <a:r>
              <a:rPr lang="ru-RU" u="sng" dirty="0" smtClean="0"/>
              <a:t>Цель:</a:t>
            </a:r>
            <a:r>
              <a:rPr lang="ru-RU" dirty="0" smtClean="0"/>
              <a:t> учить детей воображать различные ситуации, используя в качестве плана наглядную модель.</a:t>
            </a:r>
          </a:p>
          <a:p>
            <a:r>
              <a:rPr lang="ru-RU" dirty="0" smtClean="0"/>
              <a:t>      Воспитатель выстраивает на демонстрационной доске любую последовательность изображений (два стоящих человечка, два бегущих человечка, три дерева, домик, медведь, лиса, принцесса и т. д.) Детям предлагается придумать сказку по картинкам, соблюдая их последовательность.</a:t>
            </a:r>
          </a:p>
          <a:p>
            <a:r>
              <a:rPr lang="ru-RU" dirty="0" smtClean="0"/>
              <a:t>     Можно использовать различные варианты: ребенок самостоятельно сочиняет сказку целиком, следующий малыш не должен повторять его сюжет. Если детям это сложно, можно сочинять сказку всем одновременно: первый начинает, следующий продолжает. Далее изображения меняются местами и сочиняется новая сказка.</a:t>
            </a:r>
            <a:endParaRPr lang="ru-RU" dirty="0"/>
          </a:p>
        </p:txBody>
      </p:sp>
      <p:sp>
        <p:nvSpPr>
          <p:cNvPr id="5" name="Прямоугольник 4"/>
          <p:cNvSpPr/>
          <p:nvPr/>
        </p:nvSpPr>
        <p:spPr>
          <a:xfrm>
            <a:off x="3786182" y="214290"/>
            <a:ext cx="2542684"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ru-RU" b="1" dirty="0" smtClean="0"/>
              <a:t>Игра «Разные сказки».</a:t>
            </a:r>
          </a:p>
        </p:txBody>
      </p:sp>
      <p:pic>
        <p:nvPicPr>
          <p:cNvPr id="44034" name="Picture 2" descr="http://122012.imgbb.ru/user/8/85864/1/0bd631a35d77b26177c39427be3e8f43.jpg"/>
          <p:cNvPicPr>
            <a:picLocks noChangeAspect="1" noChangeArrowheads="1"/>
          </p:cNvPicPr>
          <p:nvPr/>
        </p:nvPicPr>
        <p:blipFill>
          <a:blip r:embed="rId2"/>
          <a:srcRect l="5625" t="15195" r="75625" b="45052"/>
          <a:stretch>
            <a:fillRect/>
          </a:stretch>
        </p:blipFill>
        <p:spPr bwMode="auto">
          <a:xfrm>
            <a:off x="0" y="4143380"/>
            <a:ext cx="1690699" cy="2536048"/>
          </a:xfrm>
          <a:prstGeom prst="rect">
            <a:avLst/>
          </a:prstGeom>
          <a:ln>
            <a:noFill/>
          </a:ln>
          <a:effectLst>
            <a:softEdge rad="112500"/>
          </a:effectLst>
        </p:spPr>
      </p:pic>
      <p:pic>
        <p:nvPicPr>
          <p:cNvPr id="7" name="Picture 2" descr="http://122012.imgbb.ru/user/8/85864/1/0bd631a35d77b26177c39427be3e8f43.jpg"/>
          <p:cNvPicPr>
            <a:picLocks noChangeAspect="1" noChangeArrowheads="1"/>
          </p:cNvPicPr>
          <p:nvPr/>
        </p:nvPicPr>
        <p:blipFill>
          <a:blip r:embed="rId2"/>
          <a:srcRect l="28601" t="15755" r="51593" b="45052"/>
          <a:stretch>
            <a:fillRect/>
          </a:stretch>
        </p:blipFill>
        <p:spPr bwMode="auto">
          <a:xfrm>
            <a:off x="1714480" y="4143380"/>
            <a:ext cx="1785950" cy="2500306"/>
          </a:xfrm>
          <a:prstGeom prst="rect">
            <a:avLst/>
          </a:prstGeom>
          <a:ln>
            <a:noFill/>
          </a:ln>
          <a:effectLst>
            <a:softEdge rad="112500"/>
          </a:effectLst>
        </p:spPr>
      </p:pic>
      <p:pic>
        <p:nvPicPr>
          <p:cNvPr id="8" name="Picture 2" descr="http://122012.imgbb.ru/user/8/85864/1/0bd631a35d77b26177c39427be3e8f43.jpg"/>
          <p:cNvPicPr>
            <a:picLocks noChangeAspect="1" noChangeArrowheads="1"/>
          </p:cNvPicPr>
          <p:nvPr/>
        </p:nvPicPr>
        <p:blipFill>
          <a:blip r:embed="rId2"/>
          <a:srcRect l="75344" t="15195" r="5642" b="45052"/>
          <a:stretch>
            <a:fillRect/>
          </a:stretch>
        </p:blipFill>
        <p:spPr bwMode="auto">
          <a:xfrm>
            <a:off x="3571868" y="4143380"/>
            <a:ext cx="1714512" cy="2536048"/>
          </a:xfrm>
          <a:prstGeom prst="rect">
            <a:avLst/>
          </a:prstGeom>
          <a:ln>
            <a:noFill/>
          </a:ln>
          <a:effectLst>
            <a:softEdge rad="112500"/>
          </a:effectLst>
        </p:spPr>
      </p:pic>
      <p:pic>
        <p:nvPicPr>
          <p:cNvPr id="9" name="Picture 2" descr="http://122012.imgbb.ru/user/8/85864/1/0bd631a35d77b26177c39427be3e8f43.jpg"/>
          <p:cNvPicPr>
            <a:picLocks noChangeAspect="1" noChangeArrowheads="1"/>
          </p:cNvPicPr>
          <p:nvPr/>
        </p:nvPicPr>
        <p:blipFill>
          <a:blip r:embed="rId2"/>
          <a:srcRect l="4835" t="54948" r="76151" b="6978"/>
          <a:stretch>
            <a:fillRect/>
          </a:stretch>
        </p:blipFill>
        <p:spPr bwMode="auto">
          <a:xfrm>
            <a:off x="5286380" y="4143380"/>
            <a:ext cx="1714512" cy="2428892"/>
          </a:xfrm>
          <a:prstGeom prst="rect">
            <a:avLst/>
          </a:prstGeom>
          <a:ln>
            <a:noFill/>
          </a:ln>
          <a:effectLst>
            <a:softEdge rad="112500"/>
          </a:effectLst>
        </p:spPr>
      </p:pic>
      <p:pic>
        <p:nvPicPr>
          <p:cNvPr id="10" name="Picture 2" descr="http://122012.imgbb.ru/user/8/85864/1/0bd631a35d77b26177c39427be3e8f43.jpg"/>
          <p:cNvPicPr>
            <a:picLocks noChangeAspect="1" noChangeArrowheads="1"/>
          </p:cNvPicPr>
          <p:nvPr/>
        </p:nvPicPr>
        <p:blipFill>
          <a:blip r:embed="rId2"/>
          <a:srcRect l="29395" t="54948" r="51592" b="6978"/>
          <a:stretch>
            <a:fillRect/>
          </a:stretch>
        </p:blipFill>
        <p:spPr bwMode="auto">
          <a:xfrm>
            <a:off x="7072330" y="4214818"/>
            <a:ext cx="1714512" cy="2428892"/>
          </a:xfrm>
          <a:prstGeom prst="rect">
            <a:avLst/>
          </a:prstGeom>
          <a:ln>
            <a:noFill/>
          </a:ln>
          <a:effectLst>
            <a:softEdge rad="112500"/>
          </a:effectLst>
        </p:spPr>
      </p:pic>
    </p:spTree>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00100" y="500042"/>
            <a:ext cx="7715304" cy="3139321"/>
          </a:xfrm>
          <a:prstGeom prst="rect">
            <a:avLst/>
          </a:prstGeom>
        </p:spPr>
        <p:txBody>
          <a:bodyPr wrap="square">
            <a:spAutoFit/>
          </a:bodyPr>
          <a:lstStyle/>
          <a:p>
            <a:r>
              <a:rPr lang="ru-RU" i="1" dirty="0" smtClean="0"/>
              <a:t>Дидактическая задача. </a:t>
            </a:r>
            <a:r>
              <a:rPr lang="ru-RU" dirty="0" smtClean="0"/>
              <a:t>Научить детей варьировать в воображении образы</a:t>
            </a:r>
          </a:p>
          <a:p>
            <a:r>
              <a:rPr lang="ru-RU" dirty="0" smtClean="0"/>
              <a:t>предметов.</a:t>
            </a:r>
          </a:p>
          <a:p>
            <a:r>
              <a:rPr lang="ru-RU" i="1" dirty="0" smtClean="0"/>
              <a:t>Материал   </a:t>
            </a:r>
            <a:r>
              <a:rPr lang="ru-RU" dirty="0" smtClean="0"/>
              <a:t>Каждому ребенку дается по три одинаковых комплекта, состоящих из 4-5 деталей строителя (например, в один комплект могут входить два кубика, брусочек, две треугольные призмы). Важно, чтобы у одного и того же ребенка комплекты повторялись полностью.</a:t>
            </a:r>
          </a:p>
          <a:p>
            <a:r>
              <a:rPr lang="ru-RU" b="1" i="1" dirty="0" smtClean="0"/>
              <a:t>Ход игры</a:t>
            </a:r>
            <a:r>
              <a:rPr lang="ru-RU" dirty="0" smtClean="0"/>
              <a:t>. Каждому ребенку воспитатель дает по три одинаковых комплекта деталей и говорит, что сейчас они будут сооружать разные постройки. Каждый ребенок может сделать три</a:t>
            </a:r>
          </a:p>
          <a:p>
            <a:r>
              <a:rPr lang="ru-RU" dirty="0" smtClean="0"/>
              <a:t>разные постройки.</a:t>
            </a:r>
          </a:p>
          <a:p>
            <a:r>
              <a:rPr lang="ru-RU" dirty="0" smtClean="0"/>
              <a:t> </a:t>
            </a:r>
            <a:endParaRPr lang="ru-RU" dirty="0"/>
          </a:p>
        </p:txBody>
      </p:sp>
      <p:sp>
        <p:nvSpPr>
          <p:cNvPr id="5" name="Прямоугольник 4"/>
          <p:cNvSpPr/>
          <p:nvPr/>
        </p:nvSpPr>
        <p:spPr>
          <a:xfrm>
            <a:off x="3500430" y="0"/>
            <a:ext cx="2884123"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ru-RU" b="1" i="1" dirty="0" smtClean="0"/>
              <a:t>Игра </a:t>
            </a:r>
            <a:r>
              <a:rPr lang="ru-RU" b="1" dirty="0" smtClean="0"/>
              <a:t>"Разные постройки"</a:t>
            </a:r>
            <a:endParaRPr lang="ru-RU" dirty="0" smtClean="0"/>
          </a:p>
        </p:txBody>
      </p:sp>
      <p:pic>
        <p:nvPicPr>
          <p:cNvPr id="45058" name="Picture 2" descr="http://fs.nashaucheba.ru/tw_files2/urls_3/1666/d-1665226/1665226_html_4687248a.jpg"/>
          <p:cNvPicPr>
            <a:picLocks noChangeAspect="1" noChangeArrowheads="1"/>
          </p:cNvPicPr>
          <p:nvPr/>
        </p:nvPicPr>
        <p:blipFill>
          <a:blip r:embed="rId2"/>
          <a:srcRect/>
          <a:stretch>
            <a:fillRect/>
          </a:stretch>
        </p:blipFill>
        <p:spPr bwMode="auto">
          <a:xfrm>
            <a:off x="4857752" y="3286124"/>
            <a:ext cx="4000527" cy="3000396"/>
          </a:xfrm>
          <a:prstGeom prst="rect">
            <a:avLst/>
          </a:prstGeom>
          <a:ln>
            <a:noFill/>
          </a:ln>
          <a:effectLst>
            <a:softEdge rad="112500"/>
          </a:effectLst>
        </p:spPr>
      </p:pic>
      <p:pic>
        <p:nvPicPr>
          <p:cNvPr id="45060" name="Picture 4" descr="http://www.wuzonline.de/wp-content/uploads/2011/01/Spielzeug.jpg"/>
          <p:cNvPicPr>
            <a:picLocks noChangeAspect="1" noChangeArrowheads="1"/>
          </p:cNvPicPr>
          <p:nvPr/>
        </p:nvPicPr>
        <p:blipFill>
          <a:blip r:embed="rId3"/>
          <a:srcRect/>
          <a:stretch>
            <a:fillRect/>
          </a:stretch>
        </p:blipFill>
        <p:spPr bwMode="auto">
          <a:xfrm>
            <a:off x="1071538" y="3357562"/>
            <a:ext cx="3500462" cy="2872404"/>
          </a:xfrm>
          <a:prstGeom prst="rect">
            <a:avLst/>
          </a:prstGeom>
          <a:noFill/>
        </p:spPr>
      </p:pic>
    </p:spTree>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00298" y="214290"/>
            <a:ext cx="4643470" cy="461665"/>
          </a:xfrm>
          <a:prstGeom prst="rect">
            <a:avLst/>
          </a:prstGeom>
          <a:noFill/>
        </p:spPr>
        <p:txBody>
          <a:bodyPr wrap="square" lIns="91440" tIns="45720" rIns="91440" bIns="45720">
            <a:spAutoFit/>
          </a:bodyPr>
          <a:lstStyle/>
          <a:p>
            <a:pPr algn="ctr"/>
            <a:r>
              <a:rPr lang="ru-RU" sz="2400" b="1" dirty="0" smtClean="0">
                <a:ln w="12700">
                  <a:noFill/>
                  <a:prstDash val="solid"/>
                </a:ln>
                <a:solidFill>
                  <a:schemeClr val="bg2">
                    <a:tint val="85000"/>
                    <a:satMod val="155000"/>
                  </a:schemeClr>
                </a:solidFill>
                <a:effectLst>
                  <a:outerShdw blurRad="41275" dist="20320" dir="1800000" algn="tl" rotWithShape="0">
                    <a:srgbClr val="000000">
                      <a:alpha val="40000"/>
                    </a:srgbClr>
                  </a:outerShdw>
                </a:effectLst>
              </a:rPr>
              <a:t>Подготовительная группа</a:t>
            </a:r>
            <a:endParaRPr lang="ru-RU" sz="2400" b="1" dirty="0">
              <a:ln w="12700">
                <a:no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Прямоугольник 4"/>
          <p:cNvSpPr/>
          <p:nvPr/>
        </p:nvSpPr>
        <p:spPr>
          <a:xfrm>
            <a:off x="1071538" y="1214422"/>
            <a:ext cx="7643866" cy="1200329"/>
          </a:xfrm>
          <a:prstGeom prst="rect">
            <a:avLst/>
          </a:prstGeom>
        </p:spPr>
        <p:txBody>
          <a:bodyPr wrap="square">
            <a:spAutoFit/>
          </a:bodyPr>
          <a:lstStyle/>
          <a:p>
            <a:r>
              <a:rPr lang="ru-RU" dirty="0" smtClean="0"/>
              <a:t>    </a:t>
            </a:r>
            <a:r>
              <a:rPr lang="ru-RU" b="1" dirty="0" smtClean="0"/>
              <a:t>  Цель: развитие творческого воображения</a:t>
            </a:r>
            <a:r>
              <a:rPr lang="ru-RU" dirty="0" smtClean="0"/>
              <a:t>.</a:t>
            </a:r>
          </a:p>
          <a:p>
            <a:r>
              <a:rPr lang="ru-RU" dirty="0" smtClean="0"/>
              <a:t>      Предложить детям изменить и сочинить свой конец знакомых сказок.</a:t>
            </a:r>
          </a:p>
          <a:p>
            <a:r>
              <a:rPr lang="ru-RU" dirty="0" smtClean="0"/>
              <a:t>«Колобок не сел лисе на язычок, а покатился дальше и встретил …».</a:t>
            </a:r>
          </a:p>
          <a:p>
            <a:r>
              <a:rPr lang="ru-RU" dirty="0" smtClean="0"/>
              <a:t>«Волку не удалось съесть козлят потому что…» и т.д.</a:t>
            </a:r>
            <a:endParaRPr lang="ru-RU" dirty="0"/>
          </a:p>
        </p:txBody>
      </p:sp>
      <p:sp>
        <p:nvSpPr>
          <p:cNvPr id="6" name="Прямоугольник 5"/>
          <p:cNvSpPr/>
          <p:nvPr/>
        </p:nvSpPr>
        <p:spPr>
          <a:xfrm>
            <a:off x="2214546" y="714356"/>
            <a:ext cx="5000644"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b="1" dirty="0" smtClean="0"/>
              <a:t>Упражнение «Придумай и свой конец сказки»</a:t>
            </a:r>
          </a:p>
        </p:txBody>
      </p:sp>
      <p:pic>
        <p:nvPicPr>
          <p:cNvPr id="46082" name="Picture 2" descr="http://crochet.mybabbie.ru/image/687474703a2f2f6465747361642d6b697474792e72752f75706c6f6164732f706f7374732f323031322d30352f313333363337383939355f73646331303039382d6c6973612d692d7a68757261766c2e6a7067"/>
          <p:cNvPicPr>
            <a:picLocks noChangeAspect="1" noChangeArrowheads="1"/>
          </p:cNvPicPr>
          <p:nvPr/>
        </p:nvPicPr>
        <p:blipFill>
          <a:blip r:embed="rId2"/>
          <a:srcRect t="3884"/>
          <a:stretch>
            <a:fillRect/>
          </a:stretch>
        </p:blipFill>
        <p:spPr bwMode="auto">
          <a:xfrm>
            <a:off x="4953024" y="2714620"/>
            <a:ext cx="4190976" cy="3536142"/>
          </a:xfrm>
          <a:prstGeom prst="rect">
            <a:avLst/>
          </a:prstGeom>
          <a:ln>
            <a:noFill/>
          </a:ln>
          <a:effectLst>
            <a:softEdge rad="112500"/>
          </a:effectLst>
        </p:spPr>
      </p:pic>
      <p:pic>
        <p:nvPicPr>
          <p:cNvPr id="46084" name="Picture 4" descr="http://www.maam.ru/upload/blogs/237b3826de26764b23525b787ebff1e9.jpg.jpg"/>
          <p:cNvPicPr>
            <a:picLocks noChangeAspect="1" noChangeArrowheads="1"/>
          </p:cNvPicPr>
          <p:nvPr/>
        </p:nvPicPr>
        <p:blipFill>
          <a:blip r:embed="rId3"/>
          <a:srcRect/>
          <a:stretch>
            <a:fillRect/>
          </a:stretch>
        </p:blipFill>
        <p:spPr bwMode="auto">
          <a:xfrm>
            <a:off x="714348" y="2786058"/>
            <a:ext cx="4152892" cy="3500462"/>
          </a:xfrm>
          <a:prstGeom prst="rect">
            <a:avLst/>
          </a:prstGeom>
          <a:ln>
            <a:noFill/>
          </a:ln>
          <a:effectLst>
            <a:softEdge rad="112500"/>
          </a:effectLst>
        </p:spPr>
      </p:pic>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2976" y="857232"/>
            <a:ext cx="7643866" cy="1754326"/>
          </a:xfrm>
          <a:prstGeom prst="rect">
            <a:avLst/>
          </a:prstGeom>
        </p:spPr>
        <p:txBody>
          <a:bodyPr wrap="square">
            <a:spAutoFit/>
          </a:bodyPr>
          <a:lstStyle/>
          <a:p>
            <a:r>
              <a:rPr lang="ru-RU" dirty="0" smtClean="0"/>
              <a:t>       </a:t>
            </a:r>
            <a:r>
              <a:rPr lang="ru-RU" u="sng" dirty="0" smtClean="0"/>
              <a:t>Цель</a:t>
            </a:r>
            <a:r>
              <a:rPr lang="ru-RU" dirty="0" smtClean="0"/>
              <a:t>: развитие творческого воображения.</a:t>
            </a:r>
          </a:p>
          <a:p>
            <a:r>
              <a:rPr lang="ru-RU" dirty="0" smtClean="0"/>
              <a:t>      Предложить детям придумать и нарисовать фантастическое животное или растение, не похожее на настоящее. Нарисовав рисунок, каждый ребенок рассказывает о том, что он нарисовал, придумывает название нарисованному. Другие дети ищут в его рисунке черты настоящих животных (растений).</a:t>
            </a:r>
            <a:endParaRPr lang="ru-RU" dirty="0"/>
          </a:p>
        </p:txBody>
      </p:sp>
      <p:sp>
        <p:nvSpPr>
          <p:cNvPr id="5" name="Прямоугольник 4"/>
          <p:cNvSpPr/>
          <p:nvPr/>
        </p:nvSpPr>
        <p:spPr>
          <a:xfrm>
            <a:off x="2786050" y="214290"/>
            <a:ext cx="4254498"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ru-RU" b="1" dirty="0" smtClean="0"/>
              <a:t>Игра «Сказочное животное (растение)»</a:t>
            </a:r>
          </a:p>
        </p:txBody>
      </p:sp>
      <p:pic>
        <p:nvPicPr>
          <p:cNvPr id="47108" name="Picture 4" descr="http://rebzi.ru/UserFiles/festival/da47a04306.jpg"/>
          <p:cNvPicPr>
            <a:picLocks noChangeAspect="1" noChangeArrowheads="1"/>
          </p:cNvPicPr>
          <p:nvPr/>
        </p:nvPicPr>
        <p:blipFill>
          <a:blip r:embed="rId2"/>
          <a:srcRect t="41116" r="44257"/>
          <a:stretch>
            <a:fillRect/>
          </a:stretch>
        </p:blipFill>
        <p:spPr bwMode="auto">
          <a:xfrm>
            <a:off x="0" y="3000372"/>
            <a:ext cx="3929058" cy="2967024"/>
          </a:xfrm>
          <a:prstGeom prst="rect">
            <a:avLst/>
          </a:prstGeom>
          <a:ln>
            <a:noFill/>
          </a:ln>
          <a:effectLst>
            <a:softEdge rad="112500"/>
          </a:effectLst>
        </p:spPr>
      </p:pic>
      <p:pic>
        <p:nvPicPr>
          <p:cNvPr id="8" name="Picture 4" descr="http://rebzi.ru/UserFiles/festival/da47a04306.jpg"/>
          <p:cNvPicPr>
            <a:picLocks noChangeAspect="1" noChangeArrowheads="1"/>
          </p:cNvPicPr>
          <p:nvPr/>
        </p:nvPicPr>
        <p:blipFill>
          <a:blip r:embed="rId2"/>
          <a:srcRect l="48649" t="2837" r="4730" b="40453"/>
          <a:stretch>
            <a:fillRect/>
          </a:stretch>
        </p:blipFill>
        <p:spPr bwMode="auto">
          <a:xfrm>
            <a:off x="3428992" y="4000480"/>
            <a:ext cx="3286148" cy="2857520"/>
          </a:xfrm>
          <a:prstGeom prst="rect">
            <a:avLst/>
          </a:prstGeom>
          <a:ln>
            <a:noFill/>
          </a:ln>
          <a:effectLst>
            <a:softEdge rad="112500"/>
          </a:effectLst>
        </p:spPr>
      </p:pic>
      <p:pic>
        <p:nvPicPr>
          <p:cNvPr id="9" name="Picture 4" descr="http://rebzi.ru/UserFiles/festival/da47a04306.jpg"/>
          <p:cNvPicPr>
            <a:picLocks noChangeAspect="1" noChangeArrowheads="1"/>
          </p:cNvPicPr>
          <p:nvPr/>
        </p:nvPicPr>
        <p:blipFill>
          <a:blip r:embed="rId2"/>
          <a:srcRect l="48649" t="58130" r="1690" b="-2080"/>
          <a:stretch>
            <a:fillRect/>
          </a:stretch>
        </p:blipFill>
        <p:spPr bwMode="auto">
          <a:xfrm>
            <a:off x="5643538" y="2428868"/>
            <a:ext cx="3500462" cy="2214578"/>
          </a:xfrm>
          <a:prstGeom prst="rect">
            <a:avLst/>
          </a:prstGeom>
          <a:ln>
            <a:noFill/>
          </a:ln>
          <a:effectLst>
            <a:softEdge rad="112500"/>
          </a:effectLst>
        </p:spPr>
      </p:pic>
    </p:spTree>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42976" y="857232"/>
            <a:ext cx="7643866" cy="1754326"/>
          </a:xfrm>
          <a:prstGeom prst="rect">
            <a:avLst/>
          </a:prstGeom>
        </p:spPr>
        <p:txBody>
          <a:bodyPr wrap="square">
            <a:spAutoFit/>
          </a:bodyPr>
          <a:lstStyle/>
          <a:p>
            <a:r>
              <a:rPr lang="ru-RU" dirty="0" smtClean="0"/>
              <a:t>     </a:t>
            </a:r>
            <a:r>
              <a:rPr lang="ru-RU" u="sng" dirty="0" smtClean="0"/>
              <a:t> Цель</a:t>
            </a:r>
            <a:r>
              <a:rPr lang="ru-RU" dirty="0" smtClean="0"/>
              <a:t>: развитие творческого воображения, умение отличать реальность от фантазии.</a:t>
            </a:r>
          </a:p>
          <a:p>
            <a:r>
              <a:rPr lang="ru-RU" dirty="0" smtClean="0"/>
              <a:t>      После прочтения сказки дети с помощью воспитателя отделяют в ней то, что может произойти реально, от того, что является фантастическим. Получаются две истории. Одна полностью фантастична, другая полностью реальна.</a:t>
            </a:r>
            <a:endParaRPr lang="ru-RU" dirty="0"/>
          </a:p>
        </p:txBody>
      </p:sp>
      <p:sp>
        <p:nvSpPr>
          <p:cNvPr id="5" name="Прямоугольник 4"/>
          <p:cNvSpPr/>
          <p:nvPr/>
        </p:nvSpPr>
        <p:spPr>
          <a:xfrm>
            <a:off x="3214678" y="214290"/>
            <a:ext cx="3459473" cy="369332"/>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ru-RU" b="1" dirty="0" smtClean="0"/>
              <a:t>Упражнение «Сказка – рассказ»</a:t>
            </a:r>
          </a:p>
        </p:txBody>
      </p:sp>
      <p:pic>
        <p:nvPicPr>
          <p:cNvPr id="48130" name="Picture 2" descr="http://www.l-morozko.ru/wp-content/gallery/otkr_urok/p1030391.jpg"/>
          <p:cNvPicPr>
            <a:picLocks noChangeAspect="1" noChangeArrowheads="1"/>
          </p:cNvPicPr>
          <p:nvPr/>
        </p:nvPicPr>
        <p:blipFill>
          <a:blip r:embed="rId2"/>
          <a:srcRect/>
          <a:stretch>
            <a:fillRect/>
          </a:stretch>
        </p:blipFill>
        <p:spPr bwMode="auto">
          <a:xfrm>
            <a:off x="1214414" y="2571744"/>
            <a:ext cx="7620000" cy="4029075"/>
          </a:xfrm>
          <a:prstGeom prst="rect">
            <a:avLst/>
          </a:prstGeom>
          <a:ln>
            <a:noFill/>
          </a:ln>
          <a:effectLst>
            <a:softEdge rad="112500"/>
          </a:effectLst>
        </p:spPr>
      </p:pic>
    </p:spTree>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mama.ua/file/uploads/2014/06/2014062453a992822765a.jpg"/>
          <p:cNvPicPr>
            <a:picLocks noChangeAspect="1" noChangeArrowheads="1"/>
          </p:cNvPicPr>
          <p:nvPr/>
        </p:nvPicPr>
        <p:blipFill>
          <a:blip r:embed="rId2"/>
          <a:srcRect/>
          <a:stretch>
            <a:fillRect/>
          </a:stretch>
        </p:blipFill>
        <p:spPr bwMode="auto">
          <a:xfrm rot="20905993">
            <a:off x="-25016" y="2384497"/>
            <a:ext cx="3345838" cy="2227372"/>
          </a:xfrm>
          <a:prstGeom prst="rect">
            <a:avLst/>
          </a:prstGeom>
          <a:ln>
            <a:noFill/>
          </a:ln>
          <a:effectLst>
            <a:softEdge rad="112500"/>
          </a:effectLst>
        </p:spPr>
      </p:pic>
      <p:pic>
        <p:nvPicPr>
          <p:cNvPr id="6" name="Picture 2" descr="http://cdn2.kuponi24.kz/img/offers/medium/81906/Skidka-60-na-obuchenie-detej-v-gruppah-kino-klassa-zhivopisi-hand-made-i-dr-v-uchebnom-centre_.jpg"/>
          <p:cNvPicPr>
            <a:picLocks noChangeAspect="1" noChangeArrowheads="1"/>
          </p:cNvPicPr>
          <p:nvPr/>
        </p:nvPicPr>
        <p:blipFill>
          <a:blip r:embed="rId3"/>
          <a:srcRect/>
          <a:stretch>
            <a:fillRect/>
          </a:stretch>
        </p:blipFill>
        <p:spPr bwMode="auto">
          <a:xfrm rot="374856">
            <a:off x="127821" y="176465"/>
            <a:ext cx="3381375" cy="2533651"/>
          </a:xfrm>
          <a:prstGeom prst="rect">
            <a:avLst/>
          </a:prstGeom>
          <a:ln>
            <a:noFill/>
          </a:ln>
          <a:effectLst>
            <a:softEdge rad="112500"/>
          </a:effectLst>
        </p:spPr>
      </p:pic>
      <p:pic>
        <p:nvPicPr>
          <p:cNvPr id="7" name="Picture 6" descr="http://vestochka425.ru/sites/default/files/article/image/tv-vo_2.jpg"/>
          <p:cNvPicPr>
            <a:picLocks noChangeAspect="1" noChangeArrowheads="1"/>
          </p:cNvPicPr>
          <p:nvPr/>
        </p:nvPicPr>
        <p:blipFill>
          <a:blip r:embed="rId4"/>
          <a:srcRect/>
          <a:stretch>
            <a:fillRect/>
          </a:stretch>
        </p:blipFill>
        <p:spPr bwMode="auto">
          <a:xfrm rot="375033">
            <a:off x="141888" y="4009916"/>
            <a:ext cx="4264733" cy="2839261"/>
          </a:xfrm>
          <a:prstGeom prst="rect">
            <a:avLst/>
          </a:prstGeom>
          <a:ln>
            <a:noFill/>
          </a:ln>
          <a:effectLst>
            <a:softEdge rad="112500"/>
          </a:effectLst>
        </p:spPr>
      </p:pic>
      <p:sp>
        <p:nvSpPr>
          <p:cNvPr id="4" name="Прямоугольник 3"/>
          <p:cNvSpPr/>
          <p:nvPr/>
        </p:nvSpPr>
        <p:spPr>
          <a:xfrm>
            <a:off x="3143240" y="1142984"/>
            <a:ext cx="5497018" cy="4154984"/>
          </a:xfrm>
          <a:prstGeom prst="rect">
            <a:avLst/>
          </a:prstGeom>
          <a:noFill/>
        </p:spPr>
        <p:txBody>
          <a:bodyPr wrap="none" lIns="91440" tIns="45720" rIns="91440" bIns="45720">
            <a:spAutoFit/>
          </a:bodyPr>
          <a:lstStyle/>
          <a:p>
            <a:pPr algn="ctr"/>
            <a:r>
              <a:rPr lang="ru-RU" sz="8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Спасибо</a:t>
            </a:r>
          </a:p>
          <a:p>
            <a:pPr algn="ctr"/>
            <a:r>
              <a:rPr lang="ru-RU"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за</a:t>
            </a:r>
          </a:p>
          <a:p>
            <a:pPr algn="ctr"/>
            <a:r>
              <a:rPr lang="ru-RU" sz="8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a:t>
            </a:r>
            <a:r>
              <a:rPr lang="ru-RU" sz="88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нимание!</a:t>
            </a:r>
            <a:endParaRPr lang="ru-RU" sz="88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222" y="0"/>
            <a:ext cx="7786742" cy="707886"/>
          </a:xfrm>
          <a:prstGeom prst="rect">
            <a:avLst/>
          </a:prstGeom>
          <a:noFill/>
        </p:spPr>
        <p:txBody>
          <a:bodyPr wrap="square" lIns="91440" tIns="45720" rIns="91440" bIns="45720">
            <a:spAutoFit/>
          </a:bodyPr>
          <a:lstStyle/>
          <a:p>
            <a:pPr algn="ctr">
              <a:buFont typeface="Wingdings" pitchFamily="2" charset="2"/>
              <a:buChar char="v"/>
            </a:pP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Воображение – что это?</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1214382" y="785794"/>
            <a:ext cx="7715336" cy="1200329"/>
          </a:xfrm>
          <a:prstGeom prst="rect">
            <a:avLst/>
          </a:prstGeom>
          <a:noFill/>
        </p:spPr>
        <p:txBody>
          <a:bodyPr wrap="square" rtlCol="0">
            <a:spAutoFit/>
          </a:bodyPr>
          <a:lstStyle/>
          <a:p>
            <a:r>
              <a:rPr lang="ru-RU"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Воображение </a:t>
            </a:r>
            <a:r>
              <a:rPr lang="ru-RU" sz="2400" dirty="0" smtClean="0"/>
              <a:t>– это психический процесс создания образа предмета, ситуации путем перестройки имеющихся представлений.</a:t>
            </a:r>
            <a:endParaRPr lang="ru-RU" sz="2400" dirty="0"/>
          </a:p>
        </p:txBody>
      </p:sp>
      <p:sp>
        <p:nvSpPr>
          <p:cNvPr id="16385" name="Rectangle 1"/>
          <p:cNvSpPr>
            <a:spLocks noChangeArrowheads="1"/>
          </p:cNvSpPr>
          <p:nvPr/>
        </p:nvSpPr>
        <p:spPr bwMode="auto">
          <a:xfrm>
            <a:off x="2357422" y="2285992"/>
            <a:ext cx="6572296" cy="415498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chemeClr val="tx1"/>
                </a:solidFill>
                <a:effectLst/>
                <a:ea typeface="Times New Roman" pitchFamily="18" charset="0"/>
                <a:cs typeface="Arial" pitchFamily="34" charset="0"/>
              </a:rPr>
              <a:t>Л. С. </a:t>
            </a:r>
            <a:r>
              <a:rPr kumimoji="0" lang="ru-RU" sz="2200" b="1" i="0" u="none" strike="noStrike" cap="none" normalizeH="0" baseline="0" dirty="0" err="1" smtClean="0">
                <a:ln>
                  <a:noFill/>
                </a:ln>
                <a:solidFill>
                  <a:schemeClr val="tx1"/>
                </a:solidFill>
                <a:effectLst/>
                <a:ea typeface="Times New Roman" pitchFamily="18" charset="0"/>
                <a:cs typeface="Arial" pitchFamily="34" charset="0"/>
              </a:rPr>
              <a:t>Выготский</a:t>
            </a:r>
            <a:r>
              <a:rPr kumimoji="0" lang="ru-RU" sz="2200" b="1" i="0" u="none" strike="noStrike" cap="none" normalizeH="0" baseline="0" dirty="0" smtClean="0">
                <a:ln>
                  <a:noFill/>
                </a:ln>
                <a:solidFill>
                  <a:schemeClr val="tx1"/>
                </a:solidFill>
                <a:effectLst/>
                <a:ea typeface="Times New Roman" pitchFamily="18" charset="0"/>
                <a:cs typeface="Arial" pitchFamily="34" charset="0"/>
              </a:rPr>
              <a:t> </a:t>
            </a:r>
            <a:r>
              <a:rPr kumimoji="0" lang="ru-RU" sz="2200" b="0" i="0" u="none" strike="noStrike" cap="none" normalizeH="0" baseline="0" dirty="0" smtClean="0">
                <a:ln>
                  <a:noFill/>
                </a:ln>
                <a:solidFill>
                  <a:schemeClr val="tx1"/>
                </a:solidFill>
                <a:effectLst/>
                <a:ea typeface="Times New Roman" pitchFamily="18" charset="0"/>
                <a:cs typeface="Arial" pitchFamily="34" charset="0"/>
              </a:rPr>
              <a:t>отмечает, что «</a:t>
            </a:r>
            <a:r>
              <a:rPr kumimoji="0" lang="ru-RU" sz="2200" b="1" i="1" u="none" strike="noStrike" cap="none" normalizeH="0" baseline="0" dirty="0" smtClean="0">
                <a:ln>
                  <a:noFill/>
                </a:ln>
                <a:solidFill>
                  <a:schemeClr val="tx1"/>
                </a:solidFill>
                <a:effectLst/>
                <a:ea typeface="Times New Roman" pitchFamily="18" charset="0"/>
                <a:cs typeface="Arial" pitchFamily="34" charset="0"/>
              </a:rPr>
              <a:t>Воображение не повторяет в тех же сочетаниях и в тех же формах отдельных впечатлений, которые накоплены прежде, а строит какие-то новые ряды из прежде накопленных впечатлений. </a:t>
            </a:r>
            <a:r>
              <a:rPr kumimoji="0" lang="ru-RU" sz="2200" b="0" i="0" u="none" strike="noStrike" cap="none" normalizeH="0" baseline="0" dirty="0" smtClean="0">
                <a:ln>
                  <a:noFill/>
                </a:ln>
                <a:solidFill>
                  <a:schemeClr val="tx1"/>
                </a:solidFill>
                <a:effectLst/>
                <a:ea typeface="Times New Roman" pitchFamily="18" charset="0"/>
                <a:cs typeface="Arial" pitchFamily="34" charset="0"/>
              </a:rPr>
              <a:t>Иначе говоря, </a:t>
            </a:r>
            <a:r>
              <a:rPr kumimoji="0" lang="ru-RU" sz="2200" b="1" i="1" u="none" strike="noStrike" cap="none" normalizeH="0" baseline="0" dirty="0" smtClean="0">
                <a:ln>
                  <a:noFill/>
                </a:ln>
                <a:solidFill>
                  <a:schemeClr val="tx1"/>
                </a:solidFill>
                <a:effectLst/>
                <a:ea typeface="Times New Roman" pitchFamily="18" charset="0"/>
                <a:cs typeface="Arial" pitchFamily="34" charset="0"/>
              </a:rPr>
              <a:t>принесение нового в самое течение наших впечатлений и изменение этих впечатлений так, что в результате этой деятельности возникает некоторый новый, ранее не существовавший образ</a:t>
            </a:r>
            <a:r>
              <a:rPr kumimoji="0" lang="ru-RU" sz="2200" b="0" i="0" u="none" strike="noStrike" cap="none" normalizeH="0" baseline="0" dirty="0" smtClean="0">
                <a:ln>
                  <a:noFill/>
                </a:ln>
                <a:solidFill>
                  <a:schemeClr val="tx1"/>
                </a:solidFill>
                <a:effectLst/>
                <a:ea typeface="Times New Roman" pitchFamily="18" charset="0"/>
                <a:cs typeface="Arial" pitchFamily="34" charset="0"/>
              </a:rPr>
              <a:t>, составляет, как известно самую основу той деятельности, которую </a:t>
            </a:r>
            <a:r>
              <a:rPr kumimoji="0" lang="ru-RU" sz="2200" b="1" i="0" u="none" strike="noStrike" cap="none" normalizeH="0" baseline="0" dirty="0" smtClean="0">
                <a:ln>
                  <a:noFill/>
                </a:ln>
                <a:solidFill>
                  <a:schemeClr val="tx1"/>
                </a:solidFill>
                <a:effectLst/>
                <a:ea typeface="Times New Roman" pitchFamily="18" charset="0"/>
                <a:cs typeface="Arial" pitchFamily="34" charset="0"/>
              </a:rPr>
              <a:t>мы называем воображением».</a:t>
            </a:r>
            <a:endParaRPr kumimoji="0" lang="ru-RU" sz="2200" b="1" i="0" u="none" strike="noStrike" cap="none" normalizeH="0" baseline="0" dirty="0" smtClean="0">
              <a:ln>
                <a:noFill/>
              </a:ln>
              <a:solidFill>
                <a:schemeClr val="tx1"/>
              </a:solidFill>
              <a:effectLst/>
              <a:cs typeface="Arial" pitchFamily="34" charset="0"/>
            </a:endParaRPr>
          </a:p>
        </p:txBody>
      </p:sp>
      <p:pic>
        <p:nvPicPr>
          <p:cNvPr id="16387" name="Picture 3" descr="https://im0-tub-ru.yandex.net/i?id=5a769e5e23779a44779298cf39f9c8eb&amp;n=33&amp;h=170"/>
          <p:cNvPicPr>
            <a:picLocks noChangeAspect="1" noChangeArrowheads="1"/>
          </p:cNvPicPr>
          <p:nvPr/>
        </p:nvPicPr>
        <p:blipFill>
          <a:blip r:embed="rId2"/>
          <a:srcRect r="9615" b="10373"/>
          <a:stretch>
            <a:fillRect/>
          </a:stretch>
        </p:blipFill>
        <p:spPr bwMode="auto">
          <a:xfrm>
            <a:off x="-214346" y="2428868"/>
            <a:ext cx="2594327" cy="3286148"/>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85952" y="428604"/>
            <a:ext cx="6858048" cy="212365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200" b="1" dirty="0"/>
              <a:t>«Воображение</a:t>
            </a:r>
            <a:r>
              <a:rPr lang="ru-RU" sz="2200" dirty="0"/>
              <a:t>, – пишет С. Л. Рубинштейн, – </a:t>
            </a:r>
            <a:r>
              <a:rPr lang="ru-RU" sz="2200" b="1" dirty="0"/>
              <a:t>связано с нашей способностью, и необходимостью творить новое»</a:t>
            </a:r>
            <a:r>
              <a:rPr lang="ru-RU" sz="2200" dirty="0"/>
              <a:t>. И далее </a:t>
            </a:r>
            <a:r>
              <a:rPr lang="ru-RU" sz="2200" b="1" dirty="0"/>
              <a:t>«Воображение – это отлет от прошлого опыта, преобразование его. Воображение – это преобразование данного, осуществляемое в образной форме»</a:t>
            </a:r>
          </a:p>
        </p:txBody>
      </p:sp>
      <p:pic>
        <p:nvPicPr>
          <p:cNvPr id="17410" name="Picture 2" descr="http://mypsy.dp.ua/media/k2/items/cache/e529a8dc22bd84a37f6f8ae6b8ce40d3_XL.jpg"/>
          <p:cNvPicPr>
            <a:picLocks noChangeAspect="1" noChangeArrowheads="1"/>
          </p:cNvPicPr>
          <p:nvPr/>
        </p:nvPicPr>
        <p:blipFill>
          <a:blip r:embed="rId2" cstate="print"/>
          <a:srcRect/>
          <a:stretch>
            <a:fillRect/>
          </a:stretch>
        </p:blipFill>
        <p:spPr bwMode="auto">
          <a:xfrm>
            <a:off x="0" y="0"/>
            <a:ext cx="2417902" cy="3143272"/>
          </a:xfrm>
          <a:prstGeom prst="rect">
            <a:avLst/>
          </a:prstGeom>
          <a:ln>
            <a:noFill/>
          </a:ln>
          <a:effectLst>
            <a:softEdge rad="112500"/>
          </a:effectLst>
        </p:spPr>
      </p:pic>
      <p:sp>
        <p:nvSpPr>
          <p:cNvPr id="6" name="Прямоугольник 5"/>
          <p:cNvSpPr/>
          <p:nvPr/>
        </p:nvSpPr>
        <p:spPr>
          <a:xfrm>
            <a:off x="1214414" y="3000372"/>
            <a:ext cx="7929586" cy="3539430"/>
          </a:xfrm>
          <a:prstGeom prst="rect">
            <a:avLst/>
          </a:prstGeom>
        </p:spPr>
        <p:txBody>
          <a:bodyPr wrap="square">
            <a:spAutoFit/>
          </a:bodyPr>
          <a:lstStyle/>
          <a:p>
            <a:pPr algn="ctr"/>
            <a:r>
              <a:rPr lang="ru-RU" sz="32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Levenim MT" pitchFamily="2" charset="-79"/>
              </a:rPr>
              <a:t>Воображение является особой формой человеческой психики, </a:t>
            </a:r>
            <a:endParaRPr lang="en-US" altLang="ja-JP" sz="32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Levenim MT" pitchFamily="2" charset="-79"/>
              <a:ea typeface="ＭＳ Ｐゴシック" pitchFamily="34" charset="-128"/>
            </a:endParaRPr>
          </a:p>
          <a:p>
            <a:pPr algn="ctr"/>
            <a:r>
              <a:rPr lang="ru-RU" sz="32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Levenim MT" pitchFamily="2" charset="-79"/>
              </a:rPr>
              <a:t>стоящей отдельно от остальных психических процессов </a:t>
            </a:r>
            <a:endParaRPr lang="en-US" altLang="ja-JP" sz="32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Levenim MT" pitchFamily="2" charset="-79"/>
              <a:ea typeface="ＭＳ Ｐゴシック" pitchFamily="34" charset="-128"/>
            </a:endParaRPr>
          </a:p>
          <a:p>
            <a:pPr algn="ctr"/>
            <a:r>
              <a:rPr lang="ru-RU" sz="32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Levenim MT" pitchFamily="2" charset="-79"/>
              </a:rPr>
              <a:t>и вместе с тем занимающей промежуточное положение между </a:t>
            </a:r>
            <a:endParaRPr lang="en-US" sz="32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Levenim MT" pitchFamily="2" charset="-79"/>
            </a:endParaRPr>
          </a:p>
          <a:p>
            <a:pPr algn="ctr"/>
            <a:r>
              <a:rPr lang="ru-RU" sz="32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Levenim MT" pitchFamily="2" charset="-79"/>
              </a:rPr>
              <a:t>восприятием, мышлением</a:t>
            </a:r>
            <a:r>
              <a:rPr lang="ru-RU" sz="3200" b="1" i="1" spc="50" dirty="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Levenim MT" pitchFamily="2" charset="-79"/>
                <a:ea typeface="ＭＳ Ｐゴシック" pitchFamily="34" charset="-128"/>
              </a:rPr>
              <a:t> </a:t>
            </a:r>
            <a:r>
              <a:rPr lang="ru-RU" sz="32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rPr>
              <a:t>и</a:t>
            </a:r>
            <a:r>
              <a:rPr lang="ru-RU" sz="3200" b="1" i="1" spc="50" dirty="0" smtClean="0">
                <a:ln w="12700" cmpd="sng">
                  <a:solidFill>
                    <a:schemeClr val="accent6">
                      <a:satMod val="120000"/>
                      <a:shade val="80000"/>
                    </a:schemeClr>
                  </a:solidFill>
                  <a:prstDash val="solid"/>
                </a:ln>
                <a:solidFill>
                  <a:schemeClr val="accent6">
                    <a:lumMod val="75000"/>
                  </a:schemeClr>
                </a:solidFill>
                <a:effectLst>
                  <a:glow rad="53100">
                    <a:schemeClr val="accent6">
                      <a:satMod val="180000"/>
                      <a:alpha val="30000"/>
                    </a:schemeClr>
                  </a:glow>
                </a:effectLst>
                <a:latin typeface="Levenim MT" pitchFamily="2" charset="-79"/>
              </a:rPr>
              <a:t> памятью.</a:t>
            </a:r>
          </a:p>
        </p:txBody>
      </p:sp>
      <p:pic>
        <p:nvPicPr>
          <p:cNvPr id="17412" name="Picture 4" descr="http://katakomba.ru/upload/iblock/3a2/3a2e32834d83bea9975a433109d907bb.jpg"/>
          <p:cNvPicPr>
            <a:picLocks noChangeAspect="1" noChangeArrowheads="1"/>
          </p:cNvPicPr>
          <p:nvPr/>
        </p:nvPicPr>
        <p:blipFill>
          <a:blip r:embed="rId3"/>
          <a:srcRect/>
          <a:stretch>
            <a:fillRect/>
          </a:stretch>
        </p:blipFill>
        <p:spPr bwMode="auto">
          <a:xfrm>
            <a:off x="0" y="3429000"/>
            <a:ext cx="1996232" cy="2520242"/>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duotone>
              <a:prstClr val="black"/>
              <a:schemeClr val="accent4">
                <a:tint val="45000"/>
                <a:satMod val="400000"/>
              </a:schemeClr>
            </a:duotone>
          </a:blip>
          <a:srcRect l="42521" t="26611" r="3146" b="55182"/>
          <a:stretch>
            <a:fillRect/>
          </a:stretch>
        </p:blipFill>
        <p:spPr bwMode="auto">
          <a:xfrm>
            <a:off x="1000100" y="214290"/>
            <a:ext cx="7962589" cy="1500198"/>
          </a:xfrm>
          <a:prstGeom prst="rect">
            <a:avLst/>
          </a:prstGeom>
          <a:noFill/>
          <a:ln w="9525">
            <a:noFill/>
            <a:miter lim="800000"/>
            <a:headEnd/>
            <a:tailEnd/>
          </a:ln>
          <a:effectLst/>
        </p:spPr>
      </p:pic>
      <p:graphicFrame>
        <p:nvGraphicFramePr>
          <p:cNvPr id="6" name="Схема 5"/>
          <p:cNvGraphicFramePr/>
          <p:nvPr/>
        </p:nvGraphicFramePr>
        <p:xfrm>
          <a:off x="357158" y="1928802"/>
          <a:ext cx="7143800" cy="22145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nvGraphicFramePr>
        <p:xfrm>
          <a:off x="928662" y="4071918"/>
          <a:ext cx="8215338" cy="27860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707886"/>
          </a:xfrm>
          <a:prstGeom prst="rect">
            <a:avLst/>
          </a:prstGeom>
          <a:noFill/>
        </p:spPr>
        <p:txBody>
          <a:bodyPr wrap="square" lIns="91440" tIns="45720" rIns="91440" bIns="45720">
            <a:spAutoFit/>
          </a:bodyPr>
          <a:lstStyle/>
          <a:p>
            <a:pPr algn="ctr">
              <a:buFont typeface="Wingdings" pitchFamily="2" charset="2"/>
              <a:buChar char="v"/>
            </a:pP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Основные функции </a:t>
            </a:r>
            <a:r>
              <a:rPr lang="ru-RU"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воображения</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graphicFrame>
        <p:nvGraphicFramePr>
          <p:cNvPr id="5" name="Схема 4"/>
          <p:cNvGraphicFramePr/>
          <p:nvPr/>
        </p:nvGraphicFramePr>
        <p:xfrm>
          <a:off x="-1643106" y="785794"/>
          <a:ext cx="12501650" cy="6072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kazedu.kz/images/referats/a65/196557/1.png"/>
          <p:cNvPicPr>
            <a:picLocks noChangeAspect="1" noChangeArrowheads="1"/>
          </p:cNvPicPr>
          <p:nvPr/>
        </p:nvPicPr>
        <p:blipFill>
          <a:blip r:embed="rId2">
            <a:duotone>
              <a:prstClr val="black"/>
              <a:schemeClr val="accent2">
                <a:tint val="45000"/>
                <a:satMod val="400000"/>
              </a:schemeClr>
            </a:duotone>
          </a:blip>
          <a:srcRect/>
          <a:stretch>
            <a:fillRect/>
          </a:stretch>
        </p:blipFill>
        <p:spPr bwMode="auto">
          <a:xfrm>
            <a:off x="0" y="214290"/>
            <a:ext cx="9258482" cy="6327495"/>
          </a:xfrm>
          <a:prstGeom prst="rect">
            <a:avLst/>
          </a:prstGeom>
          <a:noFill/>
        </p:spPr>
      </p:pic>
      <p:pic>
        <p:nvPicPr>
          <p:cNvPr id="20484" name="Picture 4" descr="http://detskoeveselie.ru/wp-content/uploads/2015/03/%D0%A0%D0%B0%D0%B7%D0%B2%D0%B8%D1%82%D0%B8%D0%B5-%D0%BF%D0%B0%D0%BC%D1%8F%D1%82%D0%B8-%D1%80%D0%B5%D0%B1%D0%B5%D0%BD%D0%BA%D0%B0.jpg"/>
          <p:cNvPicPr>
            <a:picLocks noChangeAspect="1" noChangeArrowheads="1"/>
          </p:cNvPicPr>
          <p:nvPr/>
        </p:nvPicPr>
        <p:blipFill>
          <a:blip r:embed="rId3" cstate="print"/>
          <a:srcRect/>
          <a:stretch>
            <a:fillRect/>
          </a:stretch>
        </p:blipFill>
        <p:spPr bwMode="auto">
          <a:xfrm>
            <a:off x="0" y="0"/>
            <a:ext cx="1776016" cy="1793848"/>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0"/>
            <a:ext cx="5715040" cy="707886"/>
          </a:xfrm>
          <a:prstGeom prst="rect">
            <a:avLst/>
          </a:prstGeom>
          <a:noFill/>
        </p:spPr>
        <p:txBody>
          <a:bodyPr wrap="square" lIns="91440" tIns="45720" rIns="91440" bIns="45720">
            <a:spAutoFit/>
          </a:bodyPr>
          <a:lstStyle/>
          <a:p>
            <a:pPr algn="ctr">
              <a:buFont typeface="Wingdings" pitchFamily="2" charset="2"/>
              <a:buChar char="v"/>
            </a:pPr>
            <a:r>
              <a:rPr lang="ru-RU"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Виды  воображения</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1507" name="Picture 3"/>
          <p:cNvPicPr>
            <a:picLocks noChangeAspect="1" noChangeArrowheads="1"/>
          </p:cNvPicPr>
          <p:nvPr/>
        </p:nvPicPr>
        <p:blipFill>
          <a:blip r:embed="rId2"/>
          <a:srcRect l="43924" t="22461" r="4429" b="43359"/>
          <a:stretch>
            <a:fillRect/>
          </a:stretch>
        </p:blipFill>
        <p:spPr bwMode="auto">
          <a:xfrm>
            <a:off x="928662" y="785794"/>
            <a:ext cx="8108630" cy="3357586"/>
          </a:xfrm>
          <a:prstGeom prst="rect">
            <a:avLst/>
          </a:prstGeom>
          <a:ln>
            <a:noFill/>
          </a:ln>
          <a:effectLst>
            <a:softEdge rad="112500"/>
          </a:effectLst>
        </p:spPr>
      </p:pic>
      <p:pic>
        <p:nvPicPr>
          <p:cNvPr id="21509" name="Picture 5" descr="http://my-sims.appspot.com/images/img_78355.jpg"/>
          <p:cNvPicPr>
            <a:picLocks noChangeAspect="1" noChangeArrowheads="1"/>
          </p:cNvPicPr>
          <p:nvPr/>
        </p:nvPicPr>
        <p:blipFill>
          <a:blip r:embed="rId3"/>
          <a:srcRect/>
          <a:stretch>
            <a:fillRect/>
          </a:stretch>
        </p:blipFill>
        <p:spPr bwMode="auto">
          <a:xfrm>
            <a:off x="1196556" y="3857628"/>
            <a:ext cx="3750464" cy="3000372"/>
          </a:xfrm>
          <a:prstGeom prst="rect">
            <a:avLst/>
          </a:prstGeom>
          <a:ln>
            <a:noFill/>
          </a:ln>
          <a:effectLst>
            <a:softEdge rad="112500"/>
          </a:effectLst>
        </p:spPr>
      </p:pic>
      <p:pic>
        <p:nvPicPr>
          <p:cNvPr id="21513" name="Picture 9" descr="http://xn--g1acgru.xn--p1ai/media/k2/items/cache/9ded0288e863fbe79d863f606cb05c21_L.jpg"/>
          <p:cNvPicPr>
            <a:picLocks noChangeAspect="1" noChangeArrowheads="1"/>
          </p:cNvPicPr>
          <p:nvPr/>
        </p:nvPicPr>
        <p:blipFill>
          <a:blip r:embed="rId4"/>
          <a:srcRect/>
          <a:stretch>
            <a:fillRect/>
          </a:stretch>
        </p:blipFill>
        <p:spPr bwMode="auto">
          <a:xfrm>
            <a:off x="5143504" y="4143380"/>
            <a:ext cx="3571900" cy="2678926"/>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Другая 1">
      <a:dk1>
        <a:sysClr val="windowText" lastClr="000000"/>
      </a:dk1>
      <a:lt1>
        <a:sysClr val="window" lastClr="FFFFFF"/>
      </a:lt1>
      <a:dk2>
        <a:srgbClr val="4F271C"/>
      </a:dk2>
      <a:lt2>
        <a:srgbClr val="66A53B"/>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446</TotalTime>
  <Words>1277</Words>
  <Application>Microsoft Office PowerPoint</Application>
  <PresentationFormat>Экран (4:3)</PresentationFormat>
  <Paragraphs>185</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Солнцестояние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sdfgh</dc:creator>
  <cp:lastModifiedBy>а</cp:lastModifiedBy>
  <cp:revision>11</cp:revision>
  <dcterms:created xsi:type="dcterms:W3CDTF">2015-07-20T07:57:56Z</dcterms:created>
  <dcterms:modified xsi:type="dcterms:W3CDTF">2015-09-06T07:17:35Z</dcterms:modified>
</cp:coreProperties>
</file>