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8" r:id="rId9"/>
    <p:sldId id="263" r:id="rId10"/>
    <p:sldId id="264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81D00-AFD2-4A08-978B-333AF25EEFDC}" type="datetimeFigureOut">
              <a:rPr lang="ru-RU" smtClean="0"/>
              <a:pPr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FDA67-0C3F-4276-BB62-03400C58F3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72;\Desktop\&#1087;&#1088;&#1077;&#1079;&#1077;&#1085;&#1090;&#1072;&#1094;&#1080;&#1103;\Zvuki_-_Myaukane_Kotenka_(iPlayer.f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\Desktop\&#1087;&#1088;&#1077;&#1079;&#1077;&#1085;&#1090;&#1072;&#1094;&#1080;&#1103;\Zvuk_-_Myaukane_koshki_(iPlayer.fm)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dfgh\Desktop\&#1087;&#1088;&#1077;&#1079;&#1077;&#1085;&#1090;&#1072;&#1094;&#1080;&#1103;\Utro_v_Sele_-_zvuki_zhivotnyh_i_ptic_rington_(iPlayer.fm).mp3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image" Target="../media/image9.pn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72;\Desktop\&#1087;&#1088;&#1077;&#1079;&#1077;&#1085;&#1090;&#1072;&#1094;&#1080;&#1103;\koza_-_bleyane_kozy_(iPlayer.fm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\Desktop\&#1087;&#1088;&#1077;&#1079;&#1077;&#1085;&#1090;&#1072;&#1094;&#1080;&#1103;\Korova_mychit_-_Bez_nazvaniya_(iPlayer.fm)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\Desktop\&#1087;&#1088;&#1077;&#1079;&#1077;&#1085;&#1090;&#1072;&#1094;&#1080;&#1103;\Zvuk_-_Petuh_(iPlayer.fm)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2;\Desktop\&#1087;&#1088;&#1077;&#1079;&#1077;&#1085;&#1090;&#1072;&#1094;&#1080;&#1103;\Laj_-_sobaki_(iPlayer.fm)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dfgh\Desktop\0019-026-Katilsja-kolobok-po-lesu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609601" y="-457201"/>
            <a:ext cx="9753601" cy="7315201"/>
          </a:xfrm>
          <a:prstGeom prst="rect">
            <a:avLst/>
          </a:prstGeom>
          <a:noFill/>
        </p:spPr>
      </p:pic>
      <p:pic>
        <p:nvPicPr>
          <p:cNvPr id="1028" name="Picture 4" descr="C:\Users\sdfgh\Desktop\2_4_a58eb23d_9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51816">
            <a:off x="1757318" y="3128266"/>
            <a:ext cx="3470818" cy="2321109"/>
          </a:xfrm>
          <a:prstGeom prst="rect">
            <a:avLst/>
          </a:prstGeom>
          <a:noFill/>
        </p:spPr>
      </p:pic>
      <p:pic>
        <p:nvPicPr>
          <p:cNvPr id="7" name="Zvuki_-_Myaukane_Kotenk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dfgh\Desktop\untitled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3171" t="14199" r="1028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sdfgh\Desktop\Собака-лабрадор-с-щенком-фото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7627" y="3212976"/>
            <a:ext cx="6276373" cy="2506854"/>
          </a:xfrm>
          <a:prstGeom prst="rect">
            <a:avLst/>
          </a:prstGeom>
          <a:noFill/>
        </p:spPr>
      </p:pic>
      <p:pic>
        <p:nvPicPr>
          <p:cNvPr id="9219" name="Picture 3" descr="C:\Users\sdfgh\Desktop\depositphotos_10900259-Labrador-puppy-7-weeks-old-in-front-of-white-backgroun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3645024"/>
            <a:ext cx="1728192" cy="19886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dfgh\Desktop\mini_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13176"/>
          </a:xfrm>
          <a:prstGeom prst="rect">
            <a:avLst/>
          </a:prstGeom>
          <a:noFill/>
        </p:spPr>
      </p:pic>
      <p:pic>
        <p:nvPicPr>
          <p:cNvPr id="10243" name="Picture 3" descr="C:\Users\sdfgh\Desktop\depositphotos_48966913-Gray-scottish-cat-and-mous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360"/>
          <a:stretch>
            <a:fillRect/>
          </a:stretch>
        </p:blipFill>
        <p:spPr bwMode="auto">
          <a:xfrm>
            <a:off x="4788024" y="2348880"/>
            <a:ext cx="3600400" cy="4268046"/>
          </a:xfrm>
          <a:prstGeom prst="rect">
            <a:avLst/>
          </a:prstGeom>
          <a:noFill/>
        </p:spPr>
      </p:pic>
      <p:pic>
        <p:nvPicPr>
          <p:cNvPr id="7" name="Zvuk_-_Myaukane_koshki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448998"/>
            <a:ext cx="304800" cy="304800"/>
          </a:xfrm>
          <a:prstGeom prst="rect">
            <a:avLst/>
          </a:prstGeom>
        </p:spPr>
      </p:pic>
      <p:pic>
        <p:nvPicPr>
          <p:cNvPr id="9" name="Picture 4" descr="C:\Users\sdfgh\Desktop\2_4_a58eb23d_9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06384">
            <a:off x="-220163" y="4297292"/>
            <a:ext cx="2920118" cy="19528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14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dfgh\Desktop\mini_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13176"/>
          </a:xfrm>
          <a:prstGeom prst="rect">
            <a:avLst/>
          </a:prstGeom>
          <a:noFill/>
        </p:spPr>
      </p:pic>
      <p:pic>
        <p:nvPicPr>
          <p:cNvPr id="14338" name="Picture 2" descr="C:\Users\sdfgh\Desktop\4674565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31"/>
          <a:stretch>
            <a:fillRect/>
          </a:stretch>
        </p:blipFill>
        <p:spPr bwMode="auto">
          <a:xfrm>
            <a:off x="2699792" y="2924944"/>
            <a:ext cx="4968552" cy="31291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sdfgh\Desktop\oboi_nature_10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4" descr="C:\Users\sdfgh\Desktop\179856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123728" y="2132856"/>
            <a:ext cx="3534713" cy="3431424"/>
          </a:xfrm>
          <a:prstGeom prst="rect">
            <a:avLst/>
          </a:prstGeom>
          <a:noFill/>
        </p:spPr>
      </p:pic>
      <p:pic>
        <p:nvPicPr>
          <p:cNvPr id="10" name="Picture 3" descr="C:\Users\sdfgh\Desktop\calf-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3068960"/>
            <a:ext cx="2932525" cy="2708920"/>
          </a:xfrm>
          <a:prstGeom prst="rect">
            <a:avLst/>
          </a:prstGeom>
          <a:noFill/>
        </p:spPr>
      </p:pic>
      <p:pic>
        <p:nvPicPr>
          <p:cNvPr id="13" name="Picture 2" descr="C:\Users\sdfgh\Desktop\Realistic-goats-vector-graphic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2636912"/>
            <a:ext cx="2520280" cy="3034417"/>
          </a:xfrm>
          <a:prstGeom prst="rect">
            <a:avLst/>
          </a:prstGeom>
          <a:noFill/>
        </p:spPr>
      </p:pic>
      <p:pic>
        <p:nvPicPr>
          <p:cNvPr id="14" name="Picture 2" descr="C:\Users\sdfgh\Desktop\465388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77072"/>
            <a:ext cx="2525730" cy="1718225"/>
          </a:xfrm>
          <a:prstGeom prst="rect">
            <a:avLst/>
          </a:prstGeom>
          <a:noFill/>
        </p:spPr>
      </p:pic>
      <p:pic>
        <p:nvPicPr>
          <p:cNvPr id="15" name="Picture 2" descr="C:\Users\sdfgh\Desktop\Natmin9000Kanatli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4437112"/>
            <a:ext cx="5131330" cy="2199141"/>
          </a:xfrm>
          <a:prstGeom prst="rect">
            <a:avLst/>
          </a:prstGeom>
          <a:noFill/>
        </p:spPr>
      </p:pic>
      <p:pic>
        <p:nvPicPr>
          <p:cNvPr id="16" name="Picture 3" descr="C:\Users\sdfgh\Desktop\14254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7164288" y="2708920"/>
            <a:ext cx="2209147" cy="2819311"/>
          </a:xfrm>
          <a:prstGeom prst="rect">
            <a:avLst/>
          </a:prstGeom>
          <a:noFill/>
        </p:spPr>
      </p:pic>
      <p:pic>
        <p:nvPicPr>
          <p:cNvPr id="17" name="Picture 3" descr="C:\Users\sdfgh\Desktop\depositphotos_10900259-Labrador-puppy-7-weeks-old-in-front-of-white-background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3717032"/>
            <a:ext cx="1656184" cy="1905822"/>
          </a:xfrm>
          <a:prstGeom prst="rect">
            <a:avLst/>
          </a:prstGeom>
          <a:noFill/>
        </p:spPr>
      </p:pic>
      <p:pic>
        <p:nvPicPr>
          <p:cNvPr id="18" name="Picture 2" descr="C:\Users\sdfgh\Desktop\4674565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31"/>
          <a:stretch>
            <a:fillRect/>
          </a:stretch>
        </p:blipFill>
        <p:spPr bwMode="auto">
          <a:xfrm>
            <a:off x="6335688" y="5089356"/>
            <a:ext cx="2808312" cy="1768644"/>
          </a:xfrm>
          <a:prstGeom prst="rect">
            <a:avLst/>
          </a:prstGeom>
          <a:noFill/>
        </p:spPr>
      </p:pic>
      <p:pic>
        <p:nvPicPr>
          <p:cNvPr id="19" name="Utro_v_Sele_-_zvuki_zhivotnyh_i_ptic_rington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676456" y="648385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dfgh\Desktop\0019-026-Katilsja-kolobok-po-lesu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609601" y="-457201"/>
            <a:ext cx="9753601" cy="7315201"/>
          </a:xfrm>
          <a:prstGeom prst="rect">
            <a:avLst/>
          </a:prstGeom>
          <a:noFill/>
        </p:spPr>
      </p:pic>
      <p:pic>
        <p:nvPicPr>
          <p:cNvPr id="1027" name="Picture 3" descr="C:\Users\sdfgh\Desktop\british-kitten-on-white-background_8261707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96552" y="4149080"/>
            <a:ext cx="1992221" cy="2988331"/>
          </a:xfrm>
          <a:prstGeom prst="rect">
            <a:avLst/>
          </a:prstGeom>
          <a:noFill/>
        </p:spPr>
      </p:pic>
      <p:pic>
        <p:nvPicPr>
          <p:cNvPr id="2050" name="Picture 2" descr="C:\Users\sdfgh\Desktop\Realistic-goats-vector-graphic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1700808"/>
            <a:ext cx="3864731" cy="4653136"/>
          </a:xfrm>
          <a:prstGeom prst="rect">
            <a:avLst/>
          </a:prstGeom>
          <a:noFill/>
        </p:spPr>
      </p:pic>
      <p:pic>
        <p:nvPicPr>
          <p:cNvPr id="7" name="koza_-_bleyane_kozy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3539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dfgh\Desktop\0019-026-Katilsja-kolobok-po-lesu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609601" y="-457201"/>
            <a:ext cx="9753601" cy="7315201"/>
          </a:xfrm>
          <a:prstGeom prst="rect">
            <a:avLst/>
          </a:prstGeom>
          <a:noFill/>
        </p:spPr>
      </p:pic>
      <p:pic>
        <p:nvPicPr>
          <p:cNvPr id="2050" name="Picture 2" descr="C:\Users\sdfgh\Desktop\Realistic-goats-vector-graphic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1528256"/>
            <a:ext cx="3888432" cy="4681672"/>
          </a:xfrm>
          <a:prstGeom prst="rect">
            <a:avLst/>
          </a:prstGeom>
          <a:noFill/>
        </p:spPr>
      </p:pic>
      <p:pic>
        <p:nvPicPr>
          <p:cNvPr id="3074" name="Picture 2" descr="C:\Users\sdfgh\Desktop\46538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3896840" cy="26509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sdfgh\Desktop\2162_4.jpg"/>
          <p:cNvPicPr>
            <a:picLocks noChangeAspect="1" noChangeArrowheads="1"/>
          </p:cNvPicPr>
          <p:nvPr/>
        </p:nvPicPr>
        <p:blipFill>
          <a:blip r:embed="rId3" cstate="print"/>
          <a:srcRect t="154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sdfgh\Desktop\british-kitten-on-white-background_8261707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077072"/>
            <a:ext cx="2040227" cy="3060339"/>
          </a:xfrm>
          <a:prstGeom prst="rect">
            <a:avLst/>
          </a:prstGeom>
          <a:noFill/>
        </p:spPr>
      </p:pic>
      <p:pic>
        <p:nvPicPr>
          <p:cNvPr id="4100" name="Picture 4" descr="C:\Users\sdfgh\Desktop\179856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5" y="1340768"/>
            <a:ext cx="5225977" cy="5073267"/>
          </a:xfrm>
          <a:prstGeom prst="rect">
            <a:avLst/>
          </a:prstGeom>
          <a:noFill/>
        </p:spPr>
      </p:pic>
      <p:pic>
        <p:nvPicPr>
          <p:cNvPr id="7" name="Korova_mychit_-_Bez_nazvaniya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641403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sdfgh\Desktop\2162_4.jpg"/>
          <p:cNvPicPr>
            <a:picLocks noChangeAspect="1" noChangeArrowheads="1"/>
          </p:cNvPicPr>
          <p:nvPr/>
        </p:nvPicPr>
        <p:blipFill>
          <a:blip r:embed="rId2" cstate="print"/>
          <a:srcRect t="154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Users\sdfgh\Desktop\179856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1124744"/>
            <a:ext cx="5225977" cy="5073267"/>
          </a:xfrm>
          <a:prstGeom prst="rect">
            <a:avLst/>
          </a:prstGeom>
          <a:noFill/>
        </p:spPr>
      </p:pic>
      <p:pic>
        <p:nvPicPr>
          <p:cNvPr id="5123" name="Picture 3" descr="C:\Users\sdfgh\Desktop\calf-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2852936"/>
            <a:ext cx="4335658" cy="40050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78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dfgh\Desktop\1893667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2852936"/>
            <a:ext cx="9144000" cy="4005064"/>
          </a:xfrm>
          <a:prstGeom prst="rect">
            <a:avLst/>
          </a:prstGeom>
          <a:noFill/>
        </p:spPr>
      </p:pic>
      <p:pic>
        <p:nvPicPr>
          <p:cNvPr id="5" name="Picture 3" descr="C:\Users\sdfgh\Desktop\2_4_1b24a359_9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2924944"/>
            <a:ext cx="2819394" cy="35037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sdfgh\Desktop\j104002_124159406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sdfgh\Desktop\u_8bac72dfeb1166effe4003dd60c50b3a_8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689648"/>
            <a:ext cx="3168352" cy="3168352"/>
          </a:xfrm>
          <a:prstGeom prst="rect">
            <a:avLst/>
          </a:prstGeom>
          <a:noFill/>
        </p:spPr>
      </p:pic>
      <p:pic>
        <p:nvPicPr>
          <p:cNvPr id="6" name="Picture 3" descr="C:\Users\sdfgh\Desktop\british-kitten-on-white-background_8261707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43800" y="4166320"/>
            <a:ext cx="1548680" cy="2323019"/>
          </a:xfrm>
          <a:prstGeom prst="rect">
            <a:avLst/>
          </a:prstGeom>
          <a:noFill/>
        </p:spPr>
      </p:pic>
      <p:pic>
        <p:nvPicPr>
          <p:cNvPr id="7" name="Zvuk_-_Petuh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87680" y="6489339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sdfgh\Desktop\j104002_124159406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sdfgh\Desktop\Natmin9000Kanatl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3212976"/>
            <a:ext cx="7171556" cy="30735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dfgh\Desktop\untitled.pn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3171" t="14199" r="1028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sdfgh\Desktop\14254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4571999" y="1844824"/>
            <a:ext cx="3394047" cy="4331479"/>
          </a:xfrm>
          <a:prstGeom prst="rect">
            <a:avLst/>
          </a:prstGeom>
          <a:noFill/>
        </p:spPr>
      </p:pic>
      <p:pic>
        <p:nvPicPr>
          <p:cNvPr id="6" name="Picture 4" descr="C:\Users\sdfgh\Desktop\2_4_a58eb23d_9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06384">
            <a:off x="-220163" y="4297292"/>
            <a:ext cx="2920118" cy="1952828"/>
          </a:xfrm>
          <a:prstGeom prst="rect">
            <a:avLst/>
          </a:prstGeom>
          <a:noFill/>
        </p:spPr>
      </p:pic>
      <p:pic>
        <p:nvPicPr>
          <p:cNvPr id="7" name="Laj_-_sobaki_(iPlayer.f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5519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Экран (4:3)</PresentationFormat>
  <Paragraphs>0</Paragraphs>
  <Slides>13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sdfgh</dc:creator>
  <cp:lastModifiedBy>а</cp:lastModifiedBy>
  <cp:revision>4</cp:revision>
  <dcterms:created xsi:type="dcterms:W3CDTF">2016-09-19T06:53:42Z</dcterms:created>
  <dcterms:modified xsi:type="dcterms:W3CDTF">2016-10-09T06:04:36Z</dcterms:modified>
</cp:coreProperties>
</file>