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3F187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821863-F24C-4869-A2CA-26144229EF9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1EDE88-21CB-45F2-A630-5C05E0E19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54B6-F831-4D28-80ED-4DC031F039F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C870-3C0A-42BB-BE2E-0975AF9F1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94CA-5C34-4223-B941-06846237764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DD05-3105-4AF2-BC2D-D2E4BB127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4E65-1BE0-4637-B766-90EB39EA905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BC38-9866-449C-B4FB-FBD115C61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46A068-4FE7-4850-886F-C08A6886FA9E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CCECF9-629C-44A7-A71F-D4D0DAAF2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524C69-5B23-4755-B71A-238FDEA2FB5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D16C7E-40A9-47AD-9A55-695B3178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1D575-8B74-4B11-90B3-F7B224E477C0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E9B04-1BA3-4B18-BC02-8D3F5D0A9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504782-A29D-4E25-8209-3CD4C1B0D4A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1F18BE-767E-401E-9F78-9951149A5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8690-C312-4644-B287-770E4496CE3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A8F1-28DA-480C-A295-690658425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7A5EE4-81A8-4AD8-8220-48333C7AC69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156320-F737-424F-92A1-9DDFB9A43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9EC08D-6C88-4F49-9872-015A3902A0C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9E211E-2285-40C3-BC58-7DBAF62B1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B0EBE66-152B-4A02-8ECA-48CBF2193DD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E95F70-9398-4A80-8FC4-7C1FFD533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35" r:id="rId6"/>
    <p:sldLayoutId id="2147483728" r:id="rId7"/>
    <p:sldLayoutId id="2147483736" r:id="rId8"/>
    <p:sldLayoutId id="2147483737" r:id="rId9"/>
    <p:sldLayoutId id="2147483729" r:id="rId10"/>
    <p:sldLayoutId id="2147483730" r:id="rId11"/>
  </p:sldLayoutIdLst>
  <p:transition spd="med" advClick="0" advTm="0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187">
            <a:alpha val="4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Ксения\Desktop\1188244220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43188"/>
            <a:ext cx="48783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9890" y="214290"/>
            <a:ext cx="7494110" cy="114300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МКДОУ – детский сад «Березка»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771530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«Социально – личностное развитие ребёнка через воспитание любви к народному  творчеству»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4938" y="4857750"/>
            <a:ext cx="35321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  <a:cs typeface="Aharoni" pitchFamily="2" charset="-79"/>
              </a:rPr>
              <a:t>  Воспитатель  </a:t>
            </a:r>
          </a:p>
          <a:p>
            <a:r>
              <a:rPr lang="ru-RU" sz="3200" b="1">
                <a:latin typeface="Monotype Corsiva" pitchFamily="66" charset="0"/>
                <a:cs typeface="Aharoni" pitchFamily="2" charset="-79"/>
              </a:rPr>
              <a:t>            Утрясова С.А</a:t>
            </a:r>
            <a:r>
              <a:rPr lang="ru-RU" sz="2800" b="1">
                <a:latin typeface="Monotype Corsiva" pitchFamily="66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86188" y="6286500"/>
            <a:ext cx="258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с. Рыбное, 2012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928934"/>
            <a:ext cx="26432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(проект</a:t>
            </a: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</p:spTree>
  </p:cSld>
  <p:clrMapOvr>
    <a:masterClrMapping/>
  </p:clrMapOvr>
  <p:transition spd="med" advClick="0" advTm="964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 descr="G:\Новая папка\DSC08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14313"/>
            <a:ext cx="3767138" cy="2216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3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Красной ягоды глазок,</a:t>
            </a:r>
          </a:p>
          <a:p>
            <a:pPr algn="ctr"/>
            <a:r>
              <a:rPr lang="ru-RU" sz="23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Золотистый завиток.</a:t>
            </a:r>
          </a:p>
          <a:p>
            <a:pPr algn="ctr"/>
            <a:r>
              <a:rPr lang="ru-RU" sz="23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Скажем мы спасибо</a:t>
            </a:r>
          </a:p>
          <a:p>
            <a:pPr algn="ctr"/>
            <a:r>
              <a:rPr lang="ru-RU" sz="23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Славным ложкарям!</a:t>
            </a:r>
            <a:br>
              <a:rPr lang="ru-RU" sz="23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</a:br>
            <a:r>
              <a:rPr lang="ru-RU" sz="23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Дарят настроение</a:t>
            </a:r>
          </a:p>
          <a:p>
            <a:pPr algn="ctr"/>
            <a:r>
              <a:rPr lang="ru-RU" sz="23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И здоровье нам!</a:t>
            </a:r>
          </a:p>
        </p:txBody>
      </p:sp>
    </p:spTree>
  </p:cSld>
  <p:clrMapOvr>
    <a:masterClrMapping/>
  </p:clrMapOvr>
  <p:transition spd="med" advClick="0" advTm="9547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Новая папка\DSC08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52"/>
            <a:ext cx="9144000" cy="6715148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142852"/>
            <a:ext cx="646362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матрешка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38" y="5357813"/>
            <a:ext cx="3929062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Эй, матрешки – хохотушки,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Запевайте-ка частушки.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Запевайте поскорей,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Чтоб порадовать гостей.</a:t>
            </a:r>
          </a:p>
        </p:txBody>
      </p:sp>
    </p:spTree>
  </p:cSld>
  <p:clrMapOvr>
    <a:masterClrMapping/>
  </p:clrMapOvr>
  <p:transition spd="med" advClick="0" advTm="909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 descr="G:\Новая папка\DSC08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89663" y="0"/>
            <a:ext cx="2954337" cy="1631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 этой молодице</a:t>
            </a:r>
          </a:p>
          <a:p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Прячутся сестрицы.</a:t>
            </a:r>
          </a:p>
          <a:p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Каждая сестрица –</a:t>
            </a:r>
          </a:p>
          <a:p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Для меньшей – </a:t>
            </a:r>
          </a:p>
          <a:p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             темница.</a:t>
            </a:r>
          </a:p>
        </p:txBody>
      </p:sp>
    </p:spTree>
  </p:cSld>
  <p:clrMapOvr>
    <a:masterClrMapping/>
  </p:clrMapOvr>
  <p:transition spd="med" advClick="0" advTm="964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Новая папка\DSC08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22" y="5715016"/>
            <a:ext cx="218681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Гжель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5" y="357188"/>
            <a:ext cx="7618413" cy="1062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100">
                <a:solidFill>
                  <a:srgbClr val="2B4A7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Расскажите-ка, откуда появилось это чудо.</a:t>
            </a:r>
          </a:p>
          <a:p>
            <a:pPr algn="ctr"/>
            <a:r>
              <a:rPr lang="ru-RU" sz="2100">
                <a:solidFill>
                  <a:srgbClr val="2B4A7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Кто придумал эти краски, словно взятые из сказки,</a:t>
            </a:r>
          </a:p>
          <a:p>
            <a:pPr algn="ctr"/>
            <a:r>
              <a:rPr lang="ru-RU" sz="2100">
                <a:solidFill>
                  <a:srgbClr val="2B4A7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Да из сказки не простой, а бело-голубой.</a:t>
            </a:r>
          </a:p>
        </p:txBody>
      </p:sp>
    </p:spTree>
  </p:cSld>
  <p:clrMapOvr>
    <a:masterClrMapping/>
  </p:clrMapOvr>
  <p:transition spd="med" advClick="0" advTm="1227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G:\Новая папка\DSC08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7431885" cy="495459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86348" y="3687901"/>
            <a:ext cx="3857652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Чудо с синими цветами,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Голубыми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 лепестками,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Синими цветочками,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Нежными виточками.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На белом фарфоре,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Как на заснеженном поле,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Из-под белого снежочка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Растут синие цветочки.</a:t>
            </a:r>
          </a:p>
        </p:txBody>
      </p:sp>
    </p:spTree>
  </p:cSld>
  <p:clrMapOvr>
    <a:masterClrMapping/>
  </p:clrMapOvr>
  <p:transition spd="med" advClick="0" advTm="16162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G:\Новая папка\DSC081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710869"/>
            <a:ext cx="4143372" cy="514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G:\Новая папка\DSC081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429256" cy="4025920"/>
          </a:xfr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4429132"/>
            <a:ext cx="397897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ejaVu Serif" pitchFamily="18" charset="0"/>
                <a:ea typeface="DejaVu Serif" pitchFamily="18" charset="0"/>
              </a:rPr>
              <a:t>Но, а только лето будет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ejaVu Serif" pitchFamily="18" charset="0"/>
                <a:ea typeface="DejaVu Serif" pitchFamily="18" charset="0"/>
              </a:rPr>
              <a:t>Голубица там и тут.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ejaVu Serif" pitchFamily="18" charset="0"/>
                <a:ea typeface="DejaVu Serif" pitchFamily="18" charset="0"/>
              </a:rPr>
              <a:t>Вот поэтому нас люди,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ejaVu Serif" pitchFamily="18" charset="0"/>
                <a:ea typeface="DejaVu Serif" pitchFamily="18" charset="0"/>
              </a:rPr>
              <a:t>Гжелью синею зовут.</a:t>
            </a:r>
          </a:p>
        </p:txBody>
      </p:sp>
    </p:spTree>
  </p:cSld>
  <p:clrMapOvr>
    <a:masterClrMapping/>
  </p:clrMapOvr>
  <p:transition spd="med" advClick="0" advTm="1082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Новая папка\DSC08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714356"/>
            <a:ext cx="6286544" cy="5138075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309091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Жостово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38" y="5357813"/>
            <a:ext cx="5945187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Вот жостовский чёрный изящный поднос </a:t>
            </a:r>
            <a:b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</a:br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 букетом из лилий, пионов и роз.</a:t>
            </a:r>
            <a:b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</a:br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 нём бликами летнее солнце играет,</a:t>
            </a:r>
            <a:b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</a:br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Каймой золотистой по краю сверкает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1337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G:\Новая папка\DSC08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0"/>
            <a:ext cx="757239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28688" y="214313"/>
            <a:ext cx="7345362" cy="830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ru-RU" sz="1000">
              <a:solidFill>
                <a:srgbClr val="000000"/>
              </a:solidFill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Первые мазки туманны – путь художник намечает...</a:t>
            </a:r>
          </a:p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 advTm="49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 descr="G:\Новая папка\DSC08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096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00063" y="5572125"/>
            <a:ext cx="8215312" cy="984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ru-RU" sz="2000">
              <a:solidFill>
                <a:srgbClr val="000000"/>
              </a:solidFill>
            </a:endParaRPr>
          </a:p>
          <a:p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...А вторые  - долгожданны... буйной краской расцветают</a:t>
            </a:r>
          </a:p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 advTm="497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G:\Новая папка\DSC08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313" y="357188"/>
            <a:ext cx="3357562" cy="2246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Знаменитый Жостовский букет! </a:t>
            </a:r>
            <a:b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</a:br>
            <a: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Красно-алые бутоны </a:t>
            </a:r>
            <a:b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</a:br>
            <a: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 изумрудах листьев тонут. </a:t>
            </a:r>
            <a:b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</a:br>
            <a: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Незабудки и пионы </a:t>
            </a:r>
            <a:b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</a:br>
            <a:r>
              <a:rPr lang="ru-RU" sz="20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Обрамляют розы омут.</a:t>
            </a:r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 </a:t>
            </a:r>
          </a:p>
        </p:txBody>
      </p:sp>
    </p:spTree>
  </p:cSld>
  <p:clrMapOvr>
    <a:masterClrMapping/>
  </p:clrMapOvr>
  <p:transition spd="med" advClick="0" advTm="1143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714375" y="642938"/>
            <a:ext cx="8186738" cy="2643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b="1" i="1">
                <a:solidFill>
                  <a:srgbClr val="3F1E25"/>
                </a:solidFill>
              </a:rPr>
              <a:t>Образовательные: </a:t>
            </a:r>
            <a:endParaRPr lang="ru-RU" b="1">
              <a:solidFill>
                <a:srgbClr val="3F1E25"/>
              </a:solidFill>
            </a:endParaRP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>
                <a:solidFill>
                  <a:srgbClr val="000000"/>
                </a:solidFill>
              </a:rPr>
              <a:t>    </a:t>
            </a:r>
            <a:r>
              <a:rPr lang="ru-RU">
                <a:solidFill>
                  <a:srgbClr val="3F1E25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-</a:t>
            </a:r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знакомство детей с русскими народными промыслами, с  историей возникновения промыслов; 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</a:t>
            </a:r>
            <a:r>
              <a:rPr lang="ru-RU">
                <a:solidFill>
                  <a:srgbClr val="1FAECD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</a:t>
            </a:r>
            <a:r>
              <a:rPr lang="ru-RU">
                <a:solidFill>
                  <a:srgbClr val="3F1E25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- </a:t>
            </a:r>
            <a:r>
              <a:rPr lang="ru-RU">
                <a:solidFill>
                  <a:srgbClr val="1FAECD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формировать умение замечать и выделять основные  средства выразительности изделий различных  народных  промыслов;                      </a:t>
            </a:r>
          </a:p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</a:t>
            </a:r>
            <a:r>
              <a:rPr lang="ru-RU">
                <a:solidFill>
                  <a:srgbClr val="3F1E25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-  </a:t>
            </a:r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совершенствовать технические навыки и умения  рисования,  лепки. 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sz="27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2895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Задачи: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38" y="3143250"/>
            <a:ext cx="7429500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>
                <a:solidFill>
                  <a:srgbClr val="6D1014"/>
                </a:solidFill>
              </a:rPr>
              <a:t>Воспитательные:</a:t>
            </a:r>
            <a:endParaRPr lang="ru-RU" b="1">
              <a:solidFill>
                <a:srgbClr val="6D1014"/>
              </a:solidFill>
            </a:endParaRPr>
          </a:p>
          <a:p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</a:t>
            </a:r>
            <a:r>
              <a:rPr lang="ru-RU">
                <a:solidFill>
                  <a:srgbClr val="6D1014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-  </a:t>
            </a:r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воспитывать у детей интерес к народному творчеству,   </a:t>
            </a:r>
          </a:p>
          <a:p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   уважительное отношение к труду народных мастеров;</a:t>
            </a:r>
          </a:p>
          <a:p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</a:t>
            </a:r>
            <a:r>
              <a:rPr lang="ru-RU">
                <a:solidFill>
                  <a:srgbClr val="6D1014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-  </a:t>
            </a:r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воспитывать патриотическую гордость за богатую </a:t>
            </a:r>
          </a:p>
          <a:p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   народными талантами Россию; </a:t>
            </a:r>
          </a:p>
          <a:p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</a:t>
            </a:r>
            <a:r>
              <a:rPr lang="ru-RU">
                <a:solidFill>
                  <a:srgbClr val="6D1014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-</a:t>
            </a:r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развивать интерес к изучению русской истории,  </a:t>
            </a:r>
          </a:p>
          <a:p>
            <a:r>
              <a:rPr lang="ru-RU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              истории народных промыслов.</a:t>
            </a:r>
          </a:p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5214926"/>
            <a:ext cx="6072230" cy="1643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500" b="1" i="1" dirty="0" smtClean="0">
                <a:solidFill>
                  <a:schemeClr val="bg2">
                    <a:lumMod val="25000"/>
                  </a:schemeClr>
                </a:solidFill>
              </a:rPr>
              <a:t>Развивающие: </a:t>
            </a:r>
            <a:endParaRPr lang="ru-RU" sz="4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500" dirty="0" smtClean="0">
                <a:latin typeface="DejaVu Serif" pitchFamily="18" charset="0"/>
                <a:ea typeface="DejaVu Serif" pitchFamily="18" charset="0"/>
              </a:rPr>
              <a:t>     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  <a:latin typeface="DejaVu Serif" pitchFamily="18" charset="0"/>
                <a:ea typeface="DejaVu Serif" pitchFamily="18" charset="0"/>
              </a:rPr>
              <a:t>-</a:t>
            </a: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DejaVu Serif" pitchFamily="18" charset="0"/>
                <a:ea typeface="DejaVu Serif" pitchFamily="18" charset="0"/>
              </a:rPr>
              <a:t> </a:t>
            </a:r>
            <a:r>
              <a:rPr lang="ru-RU" sz="4500" dirty="0" smtClean="0">
                <a:latin typeface="DejaVu Serif" pitchFamily="18" charset="0"/>
                <a:ea typeface="DejaVu Serif" pitchFamily="18" charset="0"/>
              </a:rPr>
              <a:t> развивать творчество и фантазию;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500" dirty="0" smtClean="0">
                <a:latin typeface="DejaVu Serif" pitchFamily="18" charset="0"/>
                <a:ea typeface="DejaVu Serif" pitchFamily="18" charset="0"/>
              </a:rPr>
              <a:t>     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  <a:latin typeface="DejaVu Serif" pitchFamily="18" charset="0"/>
                <a:ea typeface="DejaVu Serif" pitchFamily="18" charset="0"/>
              </a:rPr>
              <a:t>- </a:t>
            </a:r>
            <a:r>
              <a:rPr lang="ru-RU" sz="4500" dirty="0" smtClean="0">
                <a:latin typeface="DejaVu Serif" pitchFamily="18" charset="0"/>
                <a:ea typeface="DejaVu Serif" pitchFamily="18" charset="0"/>
              </a:rPr>
              <a:t> развивать коммуникативные навыки;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500" dirty="0" smtClean="0">
                <a:latin typeface="DejaVu Serif" pitchFamily="18" charset="0"/>
                <a:ea typeface="DejaVu Serif" pitchFamily="18" charset="0"/>
              </a:rPr>
              <a:t>    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  <a:latin typeface="DejaVu Serif" pitchFamily="18" charset="0"/>
                <a:ea typeface="DejaVu Serif" pitchFamily="18" charset="0"/>
              </a:rPr>
              <a:t> -  </a:t>
            </a:r>
            <a:r>
              <a:rPr lang="ru-RU" sz="4500" dirty="0" smtClean="0">
                <a:latin typeface="DejaVu Serif" pitchFamily="18" charset="0"/>
                <a:ea typeface="DejaVu Serif" pitchFamily="18" charset="0"/>
              </a:rPr>
              <a:t>развивать познавательную активность.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200" dirty="0" smtClean="0">
                <a:latin typeface="DejaVu Serif" pitchFamily="18" charset="0"/>
                <a:ea typeface="DejaVu Serif" pitchFamily="18" charset="0"/>
              </a:rPr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4180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Новая папка\DSC08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785794"/>
            <a:ext cx="7500990" cy="5000660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2670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ГОРОДЕЦКАЯ РОСПИСЬ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0" y="5214938"/>
            <a:ext cx="4222750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Есть на Волге город древний,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По названью – Городец.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Славиться по всей России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Своей росписью, творец.</a:t>
            </a:r>
          </a:p>
        </p:txBody>
      </p:sp>
    </p:spTree>
  </p:cSld>
  <p:clrMapOvr>
    <a:masterClrMapping/>
  </p:clrMapOvr>
  <p:transition spd="med" advClick="0" advTm="8673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Новая папка\DSC08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06790" y="0"/>
            <a:ext cx="6337209" cy="4714884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88" y="4286250"/>
            <a:ext cx="4616450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B54A1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Распускаются букеты,</a:t>
            </a:r>
          </a:p>
          <a:p>
            <a:pPr algn="ctr"/>
            <a:r>
              <a:rPr lang="ru-RU" sz="2400">
                <a:solidFill>
                  <a:srgbClr val="B54A1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Ярко красками горя,</a:t>
            </a:r>
          </a:p>
          <a:p>
            <a:pPr algn="ctr"/>
            <a:r>
              <a:rPr lang="ru-RU" sz="2400">
                <a:solidFill>
                  <a:srgbClr val="B54A1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Чудо – птицы там порхают,</a:t>
            </a:r>
          </a:p>
          <a:p>
            <a:pPr algn="ctr"/>
            <a:r>
              <a:rPr lang="ru-RU" sz="2400">
                <a:solidFill>
                  <a:srgbClr val="B54A1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Будто в сказку нас зовя.</a:t>
            </a:r>
          </a:p>
        </p:txBody>
      </p:sp>
    </p:spTree>
  </p:cSld>
  <p:clrMapOvr>
    <a:masterClrMapping/>
  </p:clrMapOvr>
  <p:transition spd="med" advClick="0" advTm="7503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3" descr="G:\Новая папка\DSC08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4500561" cy="3714752"/>
          </a:xfrm>
          <a:effectLst>
            <a:softEdge rad="112500"/>
          </a:effectLst>
        </p:spPr>
      </p:pic>
      <p:pic>
        <p:nvPicPr>
          <p:cNvPr id="7" name="Picture 2" descr="G:\Новая папка\DSC081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476623"/>
            <a:ext cx="5072066" cy="338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G:\Новая папка\DSC081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0"/>
            <a:ext cx="4857752" cy="378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G:\Новая папка\DSC081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3429000"/>
            <a:ext cx="492919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00250" y="1928813"/>
            <a:ext cx="5178425" cy="3046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10576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Вот игрушки так игрушки!</a:t>
            </a:r>
          </a:p>
          <a:p>
            <a:pPr algn="ctr"/>
            <a:r>
              <a:rPr lang="ru-RU" sz="2400">
                <a:solidFill>
                  <a:srgbClr val="10576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Нынче в гости к нам пришли,</a:t>
            </a:r>
          </a:p>
          <a:p>
            <a:pPr algn="ctr"/>
            <a:r>
              <a:rPr lang="ru-RU" sz="2400">
                <a:solidFill>
                  <a:srgbClr val="10576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Чтоб поведать нам секреты</a:t>
            </a:r>
          </a:p>
          <a:p>
            <a:pPr algn="ctr"/>
            <a:r>
              <a:rPr lang="ru-RU" sz="2400">
                <a:solidFill>
                  <a:srgbClr val="10576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Древней чудной красоты, </a:t>
            </a:r>
          </a:p>
          <a:p>
            <a:pPr algn="ctr"/>
            <a:r>
              <a:rPr lang="ru-RU" sz="2400">
                <a:solidFill>
                  <a:srgbClr val="10576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Чтоб ввести нас в мир России,</a:t>
            </a:r>
          </a:p>
          <a:p>
            <a:pPr algn="ctr"/>
            <a:r>
              <a:rPr lang="ru-RU" sz="2400">
                <a:solidFill>
                  <a:srgbClr val="10576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 мир преданий и добра,</a:t>
            </a:r>
          </a:p>
          <a:p>
            <a:pPr algn="ctr"/>
            <a:r>
              <a:rPr lang="ru-RU" sz="2400">
                <a:solidFill>
                  <a:srgbClr val="10576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Что сказать, что есть в России</a:t>
            </a:r>
          </a:p>
          <a:p>
            <a:pPr algn="ctr"/>
            <a:r>
              <a:rPr lang="ru-RU" sz="2400">
                <a:solidFill>
                  <a:srgbClr val="105766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Чудо-люди – мастера!</a:t>
            </a:r>
          </a:p>
        </p:txBody>
      </p:sp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75" y="214313"/>
            <a:ext cx="7472363" cy="8763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b="1" smtClean="0">
                <a:solidFill>
                  <a:srgbClr val="FFFFFF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Технология изготовления игрушек из солёного теста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1285875"/>
            <a:ext cx="177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Лепка</a:t>
            </a:r>
          </a:p>
        </p:txBody>
      </p:sp>
      <p:pic>
        <p:nvPicPr>
          <p:cNvPr id="6" name="Picture 2" descr="G:\Новая папка\DSC08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714488"/>
            <a:ext cx="4143404" cy="2993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5" descr="G:\Новая папка\DSC081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285860"/>
            <a:ext cx="3505552" cy="4000528"/>
          </a:xfrm>
          <a:prstGeom prst="foldedCorne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G:\Новая папка\DSC081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989274"/>
            <a:ext cx="4572032" cy="28687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903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142875"/>
            <a:ext cx="8742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Нанесение на подсохшее изделие росписи</a:t>
            </a:r>
          </a:p>
        </p:txBody>
      </p:sp>
      <p:pic>
        <p:nvPicPr>
          <p:cNvPr id="2051" name="Picture 3" descr="G:\Новая папка\DSC08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642918"/>
            <a:ext cx="7429552" cy="5994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25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Новая папка\DSC081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928670"/>
            <a:ext cx="8429684" cy="5619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25" y="1000125"/>
            <a:ext cx="4000500" cy="785813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1900" smtClean="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Дым идет из труб столбом,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1900" smtClean="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Точно в дымке все кругом.</a:t>
            </a:r>
            <a:endParaRPr lang="ru-RU" sz="1500" smtClean="0">
              <a:solidFill>
                <a:srgbClr val="000000"/>
              </a:solidFill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0"/>
            <a:ext cx="62865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Дымковская игрушка</a:t>
            </a: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4929188" y="5857875"/>
            <a:ext cx="4214812" cy="1000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9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Голубые дали.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19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И село большое Дымково назвали.</a:t>
            </a:r>
          </a:p>
        </p:txBody>
      </p:sp>
    </p:spTree>
  </p:cSld>
  <p:clrMapOvr>
    <a:masterClrMapping/>
  </p:clrMapOvr>
  <p:transition spd="med" advClick="0" advTm="1375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Новая папка\DSC08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013839" cy="6858000"/>
          </a:xfrm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62563" y="714375"/>
            <a:ext cx="388143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Посмотри, как хороша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6438" y="1285875"/>
            <a:ext cx="294481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Эта девица-душа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3563" y="1857375"/>
            <a:ext cx="33274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Щечки алые горят,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7663" y="2428875"/>
            <a:ext cx="371633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Удивительный наряд.</a:t>
            </a:r>
          </a:p>
        </p:txBody>
      </p:sp>
    </p:spTree>
  </p:cSld>
  <p:clrMapOvr>
    <a:masterClrMapping/>
  </p:clrMapOvr>
  <p:transition spd="med" advClick="0" advTm="825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Новая папка\DSC08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00750" y="5429250"/>
            <a:ext cx="2928938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Игрушки наши </a:t>
            </a:r>
          </a:p>
          <a:p>
            <a:r>
              <a:rPr lang="ru-RU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  повсюду славятся</a:t>
            </a:r>
          </a:p>
          <a:p>
            <a:r>
              <a:rPr lang="ru-RU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Подходите скорее и </a:t>
            </a:r>
          </a:p>
          <a:p>
            <a:r>
              <a:rPr lang="ru-RU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     вам понравятся.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" y="285750"/>
            <a:ext cx="2500313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Хоть весь базар </a:t>
            </a:r>
          </a:p>
          <a:p>
            <a:r>
              <a:rPr lang="ru-RU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         обойдете,</a:t>
            </a:r>
          </a:p>
          <a:p>
            <a:r>
              <a:rPr lang="ru-RU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Лучше барынь </a:t>
            </a:r>
          </a:p>
          <a:p>
            <a:r>
              <a:rPr lang="ru-RU">
                <a:solidFill>
                  <a:srgbClr val="1D314E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            не найдете.</a:t>
            </a:r>
          </a:p>
        </p:txBody>
      </p:sp>
    </p:spTree>
  </p:cSld>
  <p:clrMapOvr>
    <a:masterClrMapping/>
  </p:clrMapOvr>
  <p:transition spd="med" advClick="0" advTm="1240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Новая папка\DSC081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3"/>
            <a:ext cx="8429625" cy="5619750"/>
          </a:xfr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08051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Хохломская роспись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75" y="4840288"/>
            <a:ext cx="3500438" cy="12017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Р</a:t>
            </a:r>
            <a:r>
              <a:rPr lang="ru-RU" sz="16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ОСПИСЬ ХОХЛОМСКАЯ,</a:t>
            </a:r>
          </a:p>
          <a:p>
            <a:pPr algn="ctr"/>
            <a:r>
              <a:rPr lang="ru-RU" sz="16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СЛОВНО КОЛДОВСКАЯ,</a:t>
            </a:r>
          </a:p>
          <a:p>
            <a:pPr algn="ctr"/>
            <a:r>
              <a:rPr lang="ru-RU" sz="16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 СКАЗОЧНУЮ ПЕСНЮ</a:t>
            </a:r>
          </a:p>
          <a:p>
            <a:pPr algn="ctr"/>
            <a:r>
              <a:rPr lang="ru-RU" sz="16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ПРОСИТСЯ САМА</a:t>
            </a:r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.</a:t>
            </a:r>
            <a:endParaRPr lang="ru-RU" sz="1600">
              <a:solidFill>
                <a:srgbClr val="000000"/>
              </a:solidFill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8" y="5627688"/>
            <a:ext cx="2987675" cy="1230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И </a:t>
            </a:r>
            <a:r>
              <a:rPr lang="ru-RU" sz="16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НИГДЕ НА СВЕТЕ</a:t>
            </a:r>
          </a:p>
          <a:p>
            <a:pPr algn="ctr"/>
            <a:r>
              <a:rPr lang="ru-RU" sz="16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НЕТ ТАКИХ СОЦВЕТИЙ</a:t>
            </a:r>
          </a:p>
          <a:p>
            <a:pPr algn="ctr"/>
            <a:r>
              <a:rPr lang="ru-RU" sz="16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ВСЕХ ЧУДЕС ЧУДЕСНЕЙ</a:t>
            </a:r>
          </a:p>
          <a:p>
            <a:pPr algn="ctr"/>
            <a:r>
              <a:rPr lang="ru-RU" sz="16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НАША ХОХЛОМА!</a:t>
            </a:r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 advTm="1435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2" name="Picture 2" descr="G:\Новая папка\DSC08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56624" cy="6858000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57813" y="5286375"/>
            <a:ext cx="3538537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Подрасту еще немного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Скоро стану молодцом!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Буду тоже резать ложки</a:t>
            </a:r>
          </a:p>
          <a:p>
            <a:pPr algn="ctr"/>
            <a:r>
              <a:rPr lang="ru-RU" sz="2000">
                <a:solidFill>
                  <a:srgbClr val="000000"/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Вместе с дедом и отцом</a:t>
            </a:r>
            <a:r>
              <a:rPr lang="ru-RU" sz="2000">
                <a:solidFill>
                  <a:srgbClr val="000000"/>
                </a:solidFill>
              </a:rPr>
              <a:t>!</a:t>
            </a:r>
          </a:p>
        </p:txBody>
      </p:sp>
    </p:spTree>
  </p:cSld>
  <p:clrMapOvr>
    <a:masterClrMapping/>
  </p:clrMapOvr>
  <p:transition spd="med" advClick="0" advTm="9251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366</TotalTime>
  <Words>503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Lucida Sans Unicode</vt:lpstr>
      <vt:lpstr>Wingdings 3</vt:lpstr>
      <vt:lpstr>Verdana</vt:lpstr>
      <vt:lpstr>Wingdings 2</vt:lpstr>
      <vt:lpstr>Calibri</vt:lpstr>
      <vt:lpstr>Monotype Corsiva</vt:lpstr>
      <vt:lpstr>Aharoni</vt:lpstr>
      <vt:lpstr>DejaVu Serif</vt:lpstr>
      <vt:lpstr>Wingdings</vt:lpstr>
      <vt:lpstr>Открытая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sdfgh</cp:lastModifiedBy>
  <cp:revision>41</cp:revision>
  <dcterms:created xsi:type="dcterms:W3CDTF">2012-01-03T05:33:36Z</dcterms:created>
  <dcterms:modified xsi:type="dcterms:W3CDTF">2015-02-23T14:17:48Z</dcterms:modified>
</cp:coreProperties>
</file>