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75" r:id="rId4"/>
    <p:sldId id="273" r:id="rId5"/>
    <p:sldId id="272" r:id="rId6"/>
    <p:sldId id="274" r:id="rId7"/>
    <p:sldId id="257" r:id="rId8"/>
    <p:sldId id="259" r:id="rId9"/>
    <p:sldId id="260" r:id="rId10"/>
    <p:sldId id="261" r:id="rId11"/>
    <p:sldId id="262" r:id="rId12"/>
    <p:sldId id="263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3C8A-A40F-4F7F-9F36-3469DE82A514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1A04-C5DA-462D-A153-694EEC6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28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3C8A-A40F-4F7F-9F36-3469DE82A514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1A04-C5DA-462D-A153-694EEC6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7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3C8A-A40F-4F7F-9F36-3469DE82A514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1A04-C5DA-462D-A153-694EEC6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501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3C8A-A40F-4F7F-9F36-3469DE82A514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1A04-C5DA-462D-A153-694EEC6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66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3C8A-A40F-4F7F-9F36-3469DE82A514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1A04-C5DA-462D-A153-694EEC6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74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3C8A-A40F-4F7F-9F36-3469DE82A514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1A04-C5DA-462D-A153-694EEC6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69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3C8A-A40F-4F7F-9F36-3469DE82A514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1A04-C5DA-462D-A153-694EEC6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25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3C8A-A40F-4F7F-9F36-3469DE82A514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1A04-C5DA-462D-A153-694EEC6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6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3C8A-A40F-4F7F-9F36-3469DE82A514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1A04-C5DA-462D-A153-694EEC6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93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3C8A-A40F-4F7F-9F36-3469DE82A514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1A04-C5DA-462D-A153-694EEC6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3C8A-A40F-4F7F-9F36-3469DE82A514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1A04-C5DA-462D-A153-694EEC6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55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A3C8A-A40F-4F7F-9F36-3469DE82A514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A1A04-C5DA-462D-A153-694EEC6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19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10788"/>
            <a:ext cx="4361532" cy="581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1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3888432" cy="4248472"/>
          </a:xfrm>
        </p:spPr>
        <p:txBody>
          <a:bodyPr>
            <a:normAutofit fontScale="90000"/>
          </a:bodyPr>
          <a:lstStyle/>
          <a:p>
            <a:pPr algn="l"/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/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/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b="1" i="0" dirty="0" smtClean="0">
                <a:solidFill>
                  <a:srgbClr val="7030A0"/>
                </a:solidFill>
                <a:effectLst/>
                <a:latin typeface="Helvetica Neue"/>
              </a:rPr>
              <a:t>4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>. </a:t>
            </a:r>
            <a:r>
              <a:rPr lang="ru-RU" sz="3600" b="0" i="0" dirty="0" smtClean="0">
                <a:solidFill>
                  <a:srgbClr val="000000"/>
                </a:solidFill>
                <a:effectLst/>
                <a:latin typeface="Helvetica Neue"/>
              </a:rPr>
              <a:t>Приклеить нос Гнома </a:t>
            </a:r>
            <a:br>
              <a:rPr lang="ru-RU" sz="3600" b="0" i="0" dirty="0" smtClean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sz="3600" b="0" i="0" dirty="0" smtClean="0">
                <a:solidFill>
                  <a:srgbClr val="000000"/>
                </a:solidFill>
                <a:effectLst/>
                <a:latin typeface="Helvetica Neue"/>
              </a:rPr>
              <a:t>у основания бороды</a:t>
            </a:r>
            <a:r>
              <a:rPr lang="ru-RU" sz="3100" b="1" dirty="0" smtClean="0">
                <a:latin typeface="+mn-lt"/>
              </a:rPr>
              <a:t/>
            </a:r>
            <a:br>
              <a:rPr lang="ru-RU" sz="3100" b="1" dirty="0" smtClean="0">
                <a:latin typeface="+mn-lt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138" y="620713"/>
            <a:ext cx="4129087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72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700808"/>
            <a:ext cx="4032448" cy="3874442"/>
          </a:xfrm>
        </p:spPr>
        <p:txBody>
          <a:bodyPr>
            <a:normAutofit/>
          </a:bodyPr>
          <a:lstStyle/>
          <a:p>
            <a:pPr algn="l"/>
            <a:r>
              <a:rPr lang="ru-RU" sz="3100" b="1" i="0" dirty="0" smtClean="0">
                <a:solidFill>
                  <a:srgbClr val="7030A0"/>
                </a:solidFill>
                <a:effectLst/>
                <a:latin typeface="Helvetica Neue"/>
              </a:rPr>
              <a:t>5. </a:t>
            </a:r>
            <a:r>
              <a:rPr lang="ru-RU" sz="2800" b="1" u="sng" dirty="0">
                <a:solidFill>
                  <a:srgbClr val="000000"/>
                </a:solidFill>
              </a:rPr>
              <a:t>Соединить основу Гнома с подставкой</a:t>
            </a:r>
            <a:br>
              <a:rPr lang="ru-RU" sz="2800" b="1" u="sng" dirty="0">
                <a:solidFill>
                  <a:srgbClr val="000000"/>
                </a:solidFill>
              </a:rPr>
            </a:br>
            <a:r>
              <a:rPr lang="ru-RU" sz="2800" b="1" dirty="0">
                <a:solidFill>
                  <a:srgbClr val="000000"/>
                </a:solidFill>
              </a:rPr>
              <a:t>* приклеить с помощью клея</a:t>
            </a:r>
            <a:endParaRPr lang="ru-RU" sz="31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548680"/>
            <a:ext cx="3355454" cy="447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91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408" y="1412776"/>
            <a:ext cx="3933576" cy="3586410"/>
          </a:xfrm>
        </p:spPr>
        <p:txBody>
          <a:bodyPr>
            <a:normAutofit/>
          </a:bodyPr>
          <a:lstStyle/>
          <a:p>
            <a:pPr algn="l"/>
            <a:r>
              <a:rPr lang="ru-RU" sz="3100" b="1" i="0" dirty="0" smtClean="0">
                <a:solidFill>
                  <a:srgbClr val="7030A0"/>
                </a:solidFill>
                <a:effectLst/>
                <a:latin typeface="Helvetica Neue"/>
              </a:rPr>
              <a:t>6. </a:t>
            </a:r>
            <a:r>
              <a:rPr lang="ru-RU" sz="3100" b="1" i="0" dirty="0" smtClean="0">
                <a:solidFill>
                  <a:srgbClr val="000000"/>
                </a:solidFill>
                <a:effectLst/>
                <a:latin typeface="+mn-lt"/>
              </a:rPr>
              <a:t>Дополните декором</a:t>
            </a:r>
            <a:r>
              <a:rPr lang="ru-RU" sz="3100" b="1" dirty="0" smtClean="0">
                <a:latin typeface="+mn-lt"/>
              </a:rPr>
              <a:t/>
            </a:r>
            <a:br>
              <a:rPr lang="ru-RU" sz="3100" b="1" dirty="0" smtClean="0">
                <a:latin typeface="+mn-lt"/>
              </a:rPr>
            </a:br>
            <a:r>
              <a:rPr lang="ru-RU" sz="3100" b="1" dirty="0" smtClean="0">
                <a:latin typeface="+mn-lt"/>
              </a:rPr>
              <a:t>(</a:t>
            </a:r>
            <a:r>
              <a:rPr lang="ru-RU" sz="3100" b="1" i="0" dirty="0" smtClean="0">
                <a:solidFill>
                  <a:srgbClr val="000000"/>
                </a:solidFill>
                <a:effectLst/>
                <a:latin typeface="+mn-lt"/>
              </a:rPr>
              <a:t>снежинки, тесьма) или оставьте в эко-стиле..</a:t>
            </a:r>
            <a:endParaRPr lang="ru-RU" sz="3100" b="1" dirty="0"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216" y="836712"/>
            <a:ext cx="3967087" cy="52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70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4042792" cy="5198120"/>
          </a:xfrm>
        </p:spPr>
        <p:txBody>
          <a:bodyPr>
            <a:normAutofit/>
          </a:bodyPr>
          <a:lstStyle/>
          <a:p>
            <a:pPr algn="l"/>
            <a:r>
              <a:rPr lang="ru-RU" sz="3100" b="1" dirty="0">
                <a:solidFill>
                  <a:srgbClr val="7030A0"/>
                </a:solidFill>
                <a:latin typeface="Helvetica Neue"/>
              </a:rPr>
              <a:t> </a:t>
            </a:r>
            <a:r>
              <a:rPr lang="ru-RU" sz="3100" b="1" i="0" dirty="0" smtClean="0">
                <a:solidFill>
                  <a:srgbClr val="000000"/>
                </a:solidFill>
                <a:effectLst/>
                <a:latin typeface="+mn-lt"/>
              </a:rPr>
              <a:t>Можно поставить в качестве декора на новогодний стол.</a:t>
            </a:r>
            <a:br>
              <a:rPr lang="ru-RU" sz="3100" b="1" i="0" dirty="0" smtClean="0">
                <a:solidFill>
                  <a:srgbClr val="000000"/>
                </a:solidFill>
                <a:effectLst/>
                <a:latin typeface="+mn-lt"/>
              </a:rPr>
            </a:br>
            <a:r>
              <a:rPr lang="ru-RU" sz="3100" b="1" i="0" dirty="0" smtClean="0">
                <a:solidFill>
                  <a:srgbClr val="000000"/>
                </a:solidFill>
                <a:effectLst/>
                <a:latin typeface="+mn-lt"/>
              </a:rPr>
              <a:t/>
            </a:r>
            <a:br>
              <a:rPr lang="ru-RU" sz="3100" b="1" i="0" dirty="0" smtClean="0">
                <a:solidFill>
                  <a:srgbClr val="000000"/>
                </a:solidFill>
                <a:effectLst/>
                <a:latin typeface="+mn-lt"/>
              </a:rPr>
            </a:br>
            <a:r>
              <a:rPr lang="ru-RU" sz="3100" b="1" dirty="0" smtClean="0">
                <a:solidFill>
                  <a:srgbClr val="000000"/>
                </a:solidFill>
                <a:latin typeface="+mn-lt"/>
              </a:rPr>
              <a:t>А ещё – прекрасный подарок для самых дорогих и близких</a:t>
            </a:r>
            <a:endParaRPr lang="ru-RU" sz="31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2487" y="476672"/>
            <a:ext cx="4222626" cy="56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33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66" y="4553743"/>
            <a:ext cx="4226472" cy="23042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Волшебный гном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1259632" y="2360846"/>
            <a:ext cx="6912768" cy="33409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Мастер-класс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по изготовлению новогоднего украшения</a:t>
            </a:r>
          </a:p>
          <a:p>
            <a:pPr algn="ctr"/>
            <a:endParaRPr lang="ru-RU" sz="2400" dirty="0" smtClean="0"/>
          </a:p>
          <a:p>
            <a:pPr marL="0" indent="0" algn="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Выполнила: учитель технологии</a:t>
            </a:r>
          </a:p>
          <a:p>
            <a:pPr marL="0" indent="0" algn="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Московкина Ольга Геннадьевна</a:t>
            </a:r>
          </a:p>
          <a:p>
            <a:pPr algn="ctr"/>
            <a:endParaRPr lang="ru-RU" sz="24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400" dirty="0" smtClean="0"/>
              <a:t>МАОУ для обучающихся с ОВЗ СОШ-интернат №6 города Ялуторовска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549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256584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PT Sans"/>
              </a:rPr>
              <a:t>Цель: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Приобщение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детей к изготовлению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новогоднего декора для дома.</a:t>
            </a:r>
            <a:r>
              <a:rPr lang="ru-RU" dirty="0" smtClean="0">
                <a:solidFill>
                  <a:srgbClr val="000000"/>
                </a:solidFill>
                <a:latin typeface="PT Sans"/>
              </a:rPr>
              <a:t> 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PT Sans"/>
              </a:rPr>
              <a:t>Задачи</a:t>
            </a:r>
            <a:r>
              <a:rPr lang="ru-RU" b="1" dirty="0">
                <a:solidFill>
                  <a:srgbClr val="000000"/>
                </a:solidFill>
                <a:latin typeface="PT Sans"/>
              </a:rPr>
              <a:t>:</a:t>
            </a:r>
            <a:endParaRPr lang="ru-RU" dirty="0">
              <a:solidFill>
                <a:srgbClr val="000000"/>
              </a:solidFill>
              <a:latin typeface="PT Sans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PT Sans"/>
              </a:rPr>
              <a:t>Познакомить с материалом и алгоритмом изготовления </a:t>
            </a:r>
            <a:r>
              <a:rPr lang="ru-RU" dirty="0" smtClean="0">
                <a:solidFill>
                  <a:srgbClr val="000000"/>
                </a:solidFill>
                <a:latin typeface="PT Sans"/>
              </a:rPr>
              <a:t>волшебного гнома</a:t>
            </a:r>
            <a:r>
              <a:rPr lang="ru-RU" dirty="0">
                <a:solidFill>
                  <a:srgbClr val="000000"/>
                </a:solidFill>
                <a:latin typeface="PT Sans"/>
              </a:rPr>
              <a:t>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PT Sans"/>
              </a:rPr>
              <a:t>Стимулировать </a:t>
            </a:r>
            <a:r>
              <a:rPr lang="ru-RU" dirty="0" smtClean="0">
                <a:solidFill>
                  <a:srgbClr val="000000"/>
                </a:solidFill>
                <a:latin typeface="PT Sans"/>
              </a:rPr>
              <a:t>желание изготовить украшение своими руками.</a:t>
            </a:r>
            <a:endParaRPr lang="ru-RU" dirty="0">
              <a:solidFill>
                <a:srgbClr val="000000"/>
              </a:solidFill>
              <a:latin typeface="PT Sans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PT Sans"/>
              </a:rPr>
              <a:t>Развивать </a:t>
            </a:r>
            <a:r>
              <a:rPr lang="ru-RU" dirty="0" smtClean="0">
                <a:solidFill>
                  <a:srgbClr val="000000"/>
                </a:solidFill>
                <a:latin typeface="PT Sans"/>
              </a:rPr>
              <a:t>творческий потенциал, создавать атмосферу праздника в доме.</a:t>
            </a:r>
            <a:endParaRPr lang="ru-RU" dirty="0">
              <a:solidFill>
                <a:srgbClr val="000000"/>
              </a:solidFill>
              <a:latin typeface="PT San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025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9"/>
            <a:ext cx="8229600" cy="468052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0000"/>
                </a:solidFill>
                <a:latin typeface="PT Sans"/>
              </a:rPr>
              <a:t>Совсем скоро мы с вами вновь ощутим атмосферу новогоднего праздника. И в этом нам, конечно же, помогут не только подарки и праздничный стол, но и украшения, декор. И вот как раз этот декор мы создадим вместе с вами своими руками. В этом мастер классе мы сошьем прекрасного волшебного гномика.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866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836712"/>
            <a:ext cx="7931224" cy="5289451"/>
          </a:xfrm>
        </p:spPr>
        <p:txBody>
          <a:bodyPr>
            <a:normAutofit/>
          </a:bodyPr>
          <a:lstStyle/>
          <a:p>
            <a:pPr fontAlgn="base"/>
            <a:r>
              <a:rPr lang="ru-RU" dirty="0">
                <a:solidFill>
                  <a:srgbClr val="3A3C40"/>
                </a:solidFill>
                <a:latin typeface="RobotoRegular"/>
              </a:rPr>
              <a:t>Рождественский </a:t>
            </a:r>
            <a:r>
              <a:rPr lang="ru-RU" dirty="0" smtClean="0">
                <a:solidFill>
                  <a:srgbClr val="3A3C40"/>
                </a:solidFill>
                <a:latin typeface="RobotoRegular"/>
              </a:rPr>
              <a:t>гномик и эльф — </a:t>
            </a:r>
            <a:r>
              <a:rPr lang="ru-RU" dirty="0">
                <a:solidFill>
                  <a:srgbClr val="3A3C40"/>
                </a:solidFill>
                <a:latin typeface="RobotoRegular"/>
              </a:rPr>
              <a:t>персонажи Рождественской сказки. </a:t>
            </a:r>
            <a:endParaRPr lang="ru-RU" dirty="0" smtClean="0">
              <a:solidFill>
                <a:srgbClr val="3A3C40"/>
              </a:solidFill>
              <a:latin typeface="RobotoRegular"/>
            </a:endParaRPr>
          </a:p>
          <a:p>
            <a:pPr fontAlgn="base"/>
            <a:r>
              <a:rPr lang="ru-RU" dirty="0" smtClean="0">
                <a:solidFill>
                  <a:srgbClr val="3A3C40"/>
                </a:solidFill>
                <a:latin typeface="RobotoRegular"/>
              </a:rPr>
              <a:t>Для </a:t>
            </a:r>
            <a:r>
              <a:rPr lang="ru-RU" dirty="0">
                <a:solidFill>
                  <a:srgbClr val="3A3C40"/>
                </a:solidFill>
                <a:latin typeface="RobotoRegular"/>
              </a:rPr>
              <a:t>пошива Гнома лучше всего брать фетр или трикотажную ткань. Также можно взять старый свитер с норвежским узором. Это будет замечательная идея! Вы избавитесь от ненужной вещи и приобретете симпатичного гнома.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9934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346672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Шаблон Гнома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633" y="692696"/>
            <a:ext cx="367240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60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404664"/>
            <a:ext cx="4293343" cy="43204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4752528" cy="5976664"/>
          </a:xfrm>
        </p:spPr>
        <p:txBody>
          <a:bodyPr>
            <a:normAutofit/>
          </a:bodyPr>
          <a:lstStyle/>
          <a:p>
            <a:pPr algn="l"/>
            <a:r>
              <a:rPr lang="ru-RU" sz="3600" b="1" i="0" dirty="0" smtClean="0">
                <a:solidFill>
                  <a:srgbClr val="7030A0"/>
                </a:solidFill>
                <a:effectLst/>
                <a:latin typeface="Helvetica Neue"/>
              </a:rPr>
              <a:t>1</a:t>
            </a:r>
            <a:r>
              <a:rPr lang="ru-RU" sz="2800" b="1" i="0" dirty="0" smtClean="0">
                <a:solidFill>
                  <a:srgbClr val="7030A0"/>
                </a:solidFill>
                <a:effectLst/>
                <a:latin typeface="+mn-lt"/>
              </a:rPr>
              <a:t>. </a:t>
            </a:r>
            <a:r>
              <a:rPr lang="ru-RU" sz="2800" b="1" i="0" u="sng" dirty="0" smtClean="0">
                <a:solidFill>
                  <a:srgbClr val="000000"/>
                </a:solidFill>
                <a:effectLst/>
                <a:latin typeface="+mn-lt"/>
              </a:rPr>
              <a:t>Для одного гномика приготовим: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+mn-lt"/>
              </a:rPr>
              <a:t/>
            </a:r>
            <a:br>
              <a:rPr lang="ru-RU" sz="2800" b="1" i="0" dirty="0" smtClean="0">
                <a:solidFill>
                  <a:srgbClr val="000000"/>
                </a:solidFill>
                <a:effectLst/>
                <a:latin typeface="+mn-lt"/>
              </a:rPr>
            </a:br>
            <a:r>
              <a:rPr lang="ru-RU" sz="2800" b="1" i="0" dirty="0" smtClean="0">
                <a:solidFill>
                  <a:srgbClr val="000000"/>
                </a:solidFill>
                <a:effectLst/>
                <a:latin typeface="+mn-lt"/>
              </a:rPr>
              <a:t>*деревянная (картонная)</a:t>
            </a:r>
            <a:r>
              <a:rPr lang="ru-RU" sz="2800" b="1" dirty="0" smtClean="0">
                <a:solidFill>
                  <a:srgbClr val="000000"/>
                </a:solidFill>
                <a:latin typeface="+mn-lt"/>
              </a:rPr>
              <a:t> заготовка «Гном»;</a:t>
            </a:r>
            <a:br>
              <a:rPr lang="ru-RU" sz="28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000000"/>
                </a:solidFill>
                <a:latin typeface="+mn-lt"/>
              </a:rPr>
              <a:t>*деревянная </a:t>
            </a:r>
            <a:r>
              <a:rPr lang="ru-RU" sz="2800" b="1" dirty="0">
                <a:solidFill>
                  <a:srgbClr val="000000"/>
                </a:solidFill>
              </a:rPr>
              <a:t>(картонная) </a:t>
            </a:r>
            <a:r>
              <a:rPr lang="ru-RU" sz="2800" b="1" dirty="0" smtClean="0">
                <a:solidFill>
                  <a:srgbClr val="000000"/>
                </a:solidFill>
                <a:latin typeface="+mn-lt"/>
              </a:rPr>
              <a:t>подставка;</a:t>
            </a:r>
            <a:br>
              <a:rPr lang="ru-RU" sz="28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000000"/>
                </a:solidFill>
                <a:latin typeface="+mn-lt"/>
              </a:rPr>
              <a:t>*шерсть белая для валяния;</a:t>
            </a:r>
            <a:br>
              <a:rPr lang="ru-RU" sz="28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000000"/>
                </a:solidFill>
                <a:latin typeface="+mn-lt"/>
              </a:rPr>
              <a:t>*нос (деревянная бусина);</a:t>
            </a:r>
            <a:br>
              <a:rPr lang="ru-RU" sz="28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000000"/>
                </a:solidFill>
                <a:latin typeface="+mn-lt"/>
              </a:rPr>
              <a:t>*шапочка из ткани;</a:t>
            </a:r>
            <a:br>
              <a:rPr lang="ru-RU" sz="28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800" b="1" dirty="0">
                <a:solidFill>
                  <a:srgbClr val="000000"/>
                </a:solidFill>
                <a:latin typeface="+mn-lt"/>
              </a:rPr>
              <a:t>*</a:t>
            </a:r>
            <a:r>
              <a:rPr lang="ru-RU" sz="2800" b="1" dirty="0" smtClean="0">
                <a:solidFill>
                  <a:srgbClr val="000000"/>
                </a:solidFill>
                <a:latin typeface="+mn-lt"/>
              </a:rPr>
              <a:t>помпон</a:t>
            </a:r>
            <a:br>
              <a:rPr lang="ru-RU" sz="2800" b="1" dirty="0" smtClean="0">
                <a:solidFill>
                  <a:srgbClr val="000000"/>
                </a:solidFill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4365105"/>
            <a:ext cx="208823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88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4546848" cy="5073426"/>
          </a:xfrm>
        </p:spPr>
        <p:txBody>
          <a:bodyPr>
            <a:normAutofit/>
          </a:bodyPr>
          <a:lstStyle/>
          <a:p>
            <a:pPr algn="l"/>
            <a:r>
              <a:rPr lang="ru-RU" sz="3200" b="1" i="0" dirty="0" smtClean="0">
                <a:solidFill>
                  <a:srgbClr val="7030A0"/>
                </a:solidFill>
                <a:effectLst/>
                <a:latin typeface="+mn-lt"/>
              </a:rPr>
              <a:t>2</a:t>
            </a:r>
            <a:r>
              <a:rPr lang="ru-RU" sz="3200" b="1" i="0" u="sng" dirty="0" smtClean="0">
                <a:solidFill>
                  <a:srgbClr val="7030A0"/>
                </a:solidFill>
                <a:effectLst/>
                <a:latin typeface="+mn-lt"/>
              </a:rPr>
              <a:t>. </a:t>
            </a:r>
            <a:r>
              <a:rPr lang="ru-RU" sz="2800" b="1" i="0" u="sng" dirty="0" smtClean="0">
                <a:solidFill>
                  <a:srgbClr val="000000"/>
                </a:solidFill>
                <a:effectLst/>
                <a:latin typeface="+mn-lt"/>
              </a:rPr>
              <a:t>Формируем бороду из шерсти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+mn-lt"/>
              </a:rPr>
              <a:t/>
            </a:r>
            <a:br>
              <a:rPr lang="ru-RU" sz="2800" b="1" i="0" dirty="0" smtClean="0">
                <a:solidFill>
                  <a:srgbClr val="000000"/>
                </a:solidFill>
                <a:effectLst/>
                <a:latin typeface="+mn-lt"/>
              </a:rPr>
            </a:br>
            <a:r>
              <a:rPr lang="ru-RU" sz="2800" b="1" dirty="0" smtClean="0">
                <a:solidFill>
                  <a:srgbClr val="000000"/>
                </a:solidFill>
                <a:latin typeface="+mn-lt"/>
              </a:rPr>
              <a:t>*перевязываем ниткой по середине</a:t>
            </a:r>
            <a:br>
              <a:rPr lang="ru-RU" sz="28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000000"/>
                </a:solidFill>
                <a:latin typeface="+mn-lt"/>
              </a:rPr>
              <a:t>*приклеиваем к деревянной основе с помощью клеевого пистолета</a:t>
            </a:r>
            <a:endParaRPr lang="ru-RU" sz="2800" b="1" dirty="0"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1370" y="548681"/>
            <a:ext cx="331508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5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4320480" cy="5400600"/>
          </a:xfrm>
        </p:spPr>
        <p:txBody>
          <a:bodyPr>
            <a:normAutofit/>
          </a:bodyPr>
          <a:lstStyle/>
          <a:p>
            <a:pPr algn="l"/>
            <a:r>
              <a:rPr lang="ru-RU" sz="3200" b="1" i="0" dirty="0" smtClean="0">
                <a:solidFill>
                  <a:srgbClr val="7030A0"/>
                </a:solidFill>
                <a:effectLst/>
                <a:latin typeface="+mn-lt"/>
              </a:rPr>
              <a:t>3. </a:t>
            </a:r>
            <a:r>
              <a:rPr lang="ru-RU" sz="2800" b="1" u="sng" dirty="0" smtClean="0">
                <a:solidFill>
                  <a:srgbClr val="000000"/>
                </a:solidFill>
                <a:latin typeface="+mn-lt"/>
              </a:rPr>
              <a:t>Сшить (склеить клеевым пистолетом) детали шапочки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+mn-lt"/>
              </a:rPr>
              <a:t> </a:t>
            </a:r>
            <a:r>
              <a:rPr lang="ru-RU" sz="2800" b="1" dirty="0" smtClean="0">
                <a:latin typeface="+mn-lt"/>
              </a:rPr>
              <a:t/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*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+mn-lt"/>
              </a:rPr>
              <a:t>закрепить на основе</a:t>
            </a:r>
            <a:r>
              <a:rPr lang="ru-RU" sz="28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+mn-lt"/>
              </a:rPr>
              <a:t>так, 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+mn-lt"/>
              </a:rPr>
              <a:t>чтобы часть бороды была под шапочкой</a:t>
            </a:r>
            <a:br>
              <a:rPr lang="ru-RU" sz="2800" b="1" i="0" dirty="0" smtClean="0">
                <a:solidFill>
                  <a:srgbClr val="000000"/>
                </a:solidFill>
                <a:effectLst/>
                <a:latin typeface="+mn-lt"/>
              </a:rPr>
            </a:br>
            <a:r>
              <a:rPr lang="ru-RU" sz="2800" b="1" dirty="0" smtClean="0">
                <a:solidFill>
                  <a:srgbClr val="000000"/>
                </a:solidFill>
                <a:latin typeface="+mn-lt"/>
              </a:rPr>
              <a:t>* приклеить помпон</a:t>
            </a:r>
            <a:br>
              <a:rPr lang="ru-RU" sz="28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000000"/>
                </a:solidFill>
                <a:latin typeface="+mn-lt"/>
              </a:rPr>
              <a:t>*загните конец шапочки, закрепите клеем</a:t>
            </a:r>
            <a:endParaRPr lang="ru-RU" sz="28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404664"/>
            <a:ext cx="3826768" cy="510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636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210</Words>
  <Application>Microsoft Office PowerPoint</Application>
  <PresentationFormat>Экран (4:3)</PresentationFormat>
  <Paragraphs>24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Helvetica Neue</vt:lpstr>
      <vt:lpstr>PT Sans</vt:lpstr>
      <vt:lpstr>RobotoRegular</vt:lpstr>
      <vt:lpstr>Тема Office</vt:lpstr>
      <vt:lpstr>Презентация PowerPoint</vt:lpstr>
      <vt:lpstr>Волшебный гном</vt:lpstr>
      <vt:lpstr>Презентация PowerPoint</vt:lpstr>
      <vt:lpstr>Презентация PowerPoint</vt:lpstr>
      <vt:lpstr>Презентация PowerPoint</vt:lpstr>
      <vt:lpstr>Шаблон Гнома</vt:lpstr>
      <vt:lpstr>1. Для одного гномика приготовим: *деревянная (картонная) заготовка «Гном»; *деревянная (картонная) подставка; *шерсть белая для валяния; *нос (деревянная бусина); *шапочка из ткани; *помпон </vt:lpstr>
      <vt:lpstr>2. Формируем бороду из шерсти *перевязываем ниткой по середине *приклеиваем к деревянной основе с помощью клеевого пистолета</vt:lpstr>
      <vt:lpstr>3. Сшить (склеить клеевым пистолетом) детали шапочки  *закрепить на основе так, чтобы часть бороды была под шапочкой * приклеить помпон *загните конец шапочки, закрепите клеем</vt:lpstr>
      <vt:lpstr>  4. Приклеить нос Гнома  у основания бороды  </vt:lpstr>
      <vt:lpstr>5. Соединить основу Гнома с подставкой * приклеить с помощью клея</vt:lpstr>
      <vt:lpstr>6. Дополните декором (снежинки, тесьма) или оставьте в эко-стиле..</vt:lpstr>
      <vt:lpstr> Можно поставить в качестве декора на новогодний стол.  А ещё – прекрасный подарок для самых дорогих и близких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</dc:creator>
  <cp:lastModifiedBy>Пользователь 19</cp:lastModifiedBy>
  <cp:revision>15</cp:revision>
  <dcterms:created xsi:type="dcterms:W3CDTF">2016-11-16T18:03:59Z</dcterms:created>
  <dcterms:modified xsi:type="dcterms:W3CDTF">2021-12-14T06:22:36Z</dcterms:modified>
</cp:coreProperties>
</file>