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5" r:id="rId2"/>
    <p:sldId id="316" r:id="rId3"/>
    <p:sldId id="259" r:id="rId4"/>
    <p:sldId id="318" r:id="rId5"/>
    <p:sldId id="356" r:id="rId6"/>
    <p:sldId id="320" r:id="rId7"/>
    <p:sldId id="351" r:id="rId8"/>
    <p:sldId id="319" r:id="rId9"/>
    <p:sldId id="322" r:id="rId10"/>
    <p:sldId id="321" r:id="rId11"/>
    <p:sldId id="324" r:id="rId12"/>
    <p:sldId id="325" r:id="rId13"/>
    <p:sldId id="353" r:id="rId14"/>
    <p:sldId id="354" r:id="rId15"/>
    <p:sldId id="355" r:id="rId16"/>
    <p:sldId id="359" r:id="rId17"/>
    <p:sldId id="268" r:id="rId18"/>
    <p:sldId id="340" r:id="rId19"/>
    <p:sldId id="352" r:id="rId20"/>
    <p:sldId id="334" r:id="rId21"/>
    <p:sldId id="272" r:id="rId22"/>
    <p:sldId id="274" r:id="rId23"/>
    <p:sldId id="339" r:id="rId24"/>
    <p:sldId id="307" r:id="rId25"/>
    <p:sldId id="306" r:id="rId26"/>
    <p:sldId id="309" r:id="rId27"/>
    <p:sldId id="308" r:id="rId28"/>
    <p:sldId id="311" r:id="rId29"/>
    <p:sldId id="310" r:id="rId30"/>
    <p:sldId id="313" r:id="rId31"/>
    <p:sldId id="312" r:id="rId32"/>
    <p:sldId id="343" r:id="rId33"/>
    <p:sldId id="342" r:id="rId34"/>
    <p:sldId id="344" r:id="rId35"/>
    <p:sldId id="341" r:id="rId36"/>
    <p:sldId id="345" r:id="rId37"/>
    <p:sldId id="346" r:id="rId38"/>
    <p:sldId id="283" r:id="rId39"/>
    <p:sldId id="305" r:id="rId40"/>
    <p:sldId id="304" r:id="rId41"/>
    <p:sldId id="285" r:id="rId42"/>
    <p:sldId id="301" r:id="rId43"/>
    <p:sldId id="288" r:id="rId44"/>
    <p:sldId id="302" r:id="rId45"/>
    <p:sldId id="357" r:id="rId46"/>
    <p:sldId id="299" r:id="rId47"/>
    <p:sldId id="291" r:id="rId48"/>
    <p:sldId id="348" r:id="rId49"/>
    <p:sldId id="349" r:id="rId50"/>
    <p:sldId id="327" r:id="rId51"/>
    <p:sldId id="326" r:id="rId52"/>
    <p:sldId id="333" r:id="rId53"/>
    <p:sldId id="332" r:id="rId54"/>
    <p:sldId id="330" r:id="rId55"/>
    <p:sldId id="331" r:id="rId56"/>
    <p:sldId id="360" r:id="rId57"/>
    <p:sldId id="358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624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53318-60A2-4EEE-AD39-9E9066D0905F}" type="datetimeFigureOut">
              <a:rPr lang="ru-RU" smtClean="0"/>
              <a:pPr/>
              <a:t>01.01.2016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2FEE-9204-41ED-B00D-0546329970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85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9.jpeg"/><Relationship Id="rId7" Type="http://schemas.openxmlformats.org/officeDocument/2006/relationships/image" Target="../media/image11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14.jpeg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gif"/><Relationship Id="rId5" Type="http://schemas.openxmlformats.org/officeDocument/2006/relationships/image" Target="../media/image126.gif"/><Relationship Id="rId4" Type="http://schemas.openxmlformats.org/officeDocument/2006/relationships/image" Target="../media/image12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gi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img0.liveinternet.ru/images/attach/c/8/125/551/125551788_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2214554"/>
            <a:ext cx="6031414" cy="3958127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Группа </a:t>
            </a:r>
            <a:r>
              <a:rPr lang="ru-RU" sz="5400" b="1" dirty="0" smtClean="0">
                <a:ln/>
                <a:solidFill>
                  <a:schemeClr val="accent3"/>
                </a:solidFill>
              </a:rPr>
              <a:t>раннего возраста№1</a:t>
            </a:r>
            <a:endParaRPr lang="ru-RU" sz="5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</a:t>
            </a:r>
            <a:endParaRPr lang="ru-RU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48865" y="6215082"/>
            <a:ext cx="7246278" cy="646331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Воспитатель</a:t>
            </a:r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: Щербинина М.Ф.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2466" name="Picture 2" descr="http://lozman-games.ru.images.1c-bitrix-cdn.ru/upload/medialibrary/ca7/ca723eca5cdfc28eb4da2b22532ea85c.jpg?14393254191193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33951">
            <a:off x="153435" y="1125895"/>
            <a:ext cx="2925910" cy="1462955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62468" name="Picture 4" descr="http://fb.ru/misc/i/gallery/13662/352813.jpg?13947321084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461020"/>
            <a:ext cx="2071702" cy="2452748"/>
          </a:xfrm>
          <a:prstGeom prst="rect">
            <a:avLst/>
          </a:prstGeom>
          <a:noFill/>
        </p:spPr>
      </p:pic>
      <p:pic>
        <p:nvPicPr>
          <p:cNvPr id="62470" name="Picture 6" descr="http://fb.ru/misc/i/gallery/13662/352813.jpg?13947321084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669458">
            <a:off x="7255625" y="1196384"/>
            <a:ext cx="694338" cy="822046"/>
          </a:xfrm>
          <a:prstGeom prst="rect">
            <a:avLst/>
          </a:prstGeom>
          <a:noFill/>
        </p:spPr>
      </p:pic>
      <p:pic>
        <p:nvPicPr>
          <p:cNvPr id="62472" name="Picture 8" descr="http://fb.ru/misc/i/gallery/13662/352813.jpg?13947321084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900046">
            <a:off x="4431948" y="689937"/>
            <a:ext cx="1200662" cy="1421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288.JPG"/>
          <p:cNvPicPr>
            <a:picLocks noChangeAspect="1" noChangeArrowheads="1"/>
          </p:cNvPicPr>
          <p:nvPr/>
        </p:nvPicPr>
        <p:blipFill>
          <a:blip r:embed="rId2" cstate="print"/>
          <a:srcRect r="20235" b="1934"/>
          <a:stretch>
            <a:fillRect/>
          </a:stretch>
        </p:blipFill>
        <p:spPr bwMode="auto">
          <a:xfrm>
            <a:off x="0" y="0"/>
            <a:ext cx="5810594" cy="535782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80898" name="Picture 2" descr="http://i291.photobucket.com/albums/ll300/GoldenEagle4orLife/Touche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513" y="5072074"/>
            <a:ext cx="3276486" cy="178592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0900" name="Picture 4" descr="http://www.pompilioscherma.it/easyUp/image/y1p3blMaiHTw_NhSxYQQVc3_ZsiVnRYqbTIMy7G_d9QX6XdjNNXw1qCnbJNkS5UE8ay%281%29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550" y="285728"/>
            <a:ext cx="3600450" cy="2838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14356"/>
            <a:ext cx="7043758" cy="528281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1922" name="Picture 2" descr="http://img0.liveinternet.ru/images/attach/c/4/81/624/81624712_804246r0240k4p8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250" y="4571999"/>
            <a:ext cx="4095750" cy="2286001"/>
          </a:xfrm>
          <a:prstGeom prst="rect">
            <a:avLst/>
          </a:prstGeom>
          <a:noFill/>
        </p:spPr>
      </p:pic>
      <p:pic>
        <p:nvPicPr>
          <p:cNvPr id="81924" name="Picture 4" descr="http://img0.liveinternet.ru/images/attach/c/4/81/624/81624712_804246r0240k4p8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4095750" cy="2286001"/>
          </a:xfrm>
          <a:prstGeom prst="rect">
            <a:avLst/>
          </a:prstGeom>
          <a:noFill/>
        </p:spPr>
      </p:pic>
      <p:pic>
        <p:nvPicPr>
          <p:cNvPr id="81926" name="Picture 6" descr="http://img0.liveinternet.ru/images/attach/c/4/81/624/81624712_804246r0240k4p8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428868"/>
            <a:ext cx="4095750" cy="2286001"/>
          </a:xfrm>
          <a:prstGeom prst="rect">
            <a:avLst/>
          </a:prstGeom>
          <a:noFill/>
        </p:spPr>
      </p:pic>
      <p:pic>
        <p:nvPicPr>
          <p:cNvPr id="81928" name="Picture 8" descr="http://img0.liveinternet.ru/images/attach/c/4/81/624/81624712_804246r0240k4p8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0"/>
            <a:ext cx="4095750" cy="2286001"/>
          </a:xfrm>
          <a:prstGeom prst="rect">
            <a:avLst/>
          </a:prstGeom>
          <a:noFill/>
        </p:spPr>
      </p:pic>
      <p:pic>
        <p:nvPicPr>
          <p:cNvPr id="81930" name="Picture 10" descr="http://img0.liveinternet.ru/images/attach/c/4/81/624/81624712_804246r0240k4p8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28652"/>
            <a:ext cx="4095750" cy="2286001"/>
          </a:xfrm>
          <a:prstGeom prst="rect">
            <a:avLst/>
          </a:prstGeom>
          <a:noFill/>
        </p:spPr>
      </p:pic>
      <p:pic>
        <p:nvPicPr>
          <p:cNvPr id="81932" name="Picture 12" descr="http://img0.liveinternet.ru/images/attach/c/4/81/624/81624712_804246r0240k4p8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571999"/>
            <a:ext cx="4095750" cy="2286001"/>
          </a:xfrm>
          <a:prstGeom prst="rect">
            <a:avLst/>
          </a:prstGeom>
          <a:noFill/>
        </p:spPr>
      </p:pic>
      <p:pic>
        <p:nvPicPr>
          <p:cNvPr id="81934" name="Picture 14" descr="http://img0.liveinternet.ru/images/attach/c/4/81/624/81624712_804246r0240k4p8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-214338"/>
            <a:ext cx="4095750" cy="2286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stepportal.ru/images/holiday/novogod_kroli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368"/>
            <a:ext cx="9144000" cy="6875368"/>
          </a:xfrm>
          <a:prstGeom prst="rect">
            <a:avLst/>
          </a:prstGeom>
          <a:noFill/>
        </p:spPr>
      </p:pic>
      <p:pic>
        <p:nvPicPr>
          <p:cNvPr id="3" name="Picture 2" descr="H:\DCIM\101MSDCF\DSC03289.JPG"/>
          <p:cNvPicPr>
            <a:picLocks noChangeAspect="1" noChangeArrowheads="1"/>
          </p:cNvPicPr>
          <p:nvPr/>
        </p:nvPicPr>
        <p:blipFill>
          <a:blip r:embed="rId3" cstate="print"/>
          <a:srcRect l="18396" t="-7547"/>
          <a:stretch>
            <a:fillRect/>
          </a:stretch>
        </p:blipFill>
        <p:spPr bwMode="auto">
          <a:xfrm>
            <a:off x="4286247" y="714356"/>
            <a:ext cx="4633579" cy="485778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pr-e-m.ru/photos/image/aHR0cDovL3lhLXVtbmk0a2EucnUvd3AtY29udGVudC91cGxvYWRzLzIwMTIvMTIvNS5qcGc=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197" y="3898"/>
            <a:ext cx="9223197" cy="6854102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" name="Picture 3" descr="H:\DCIM\101MSDCF\DSC03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7"/>
            <a:ext cx="6191291" cy="464346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://player.myshared.ru/1213566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pic>
        <p:nvPicPr>
          <p:cNvPr id="6" name="Picture 3" descr="H:\DCIM\101MSDCF\DSC03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428604"/>
            <a:ext cx="6953298" cy="521497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player.myshared.ru/999017/data/images/img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9144000" cy="6858002"/>
          </a:xfrm>
          <a:prstGeom prst="rect">
            <a:avLst/>
          </a:prstGeom>
          <a:noFill/>
        </p:spPr>
      </p:pic>
      <p:pic>
        <p:nvPicPr>
          <p:cNvPr id="3" name="Picture 3" descr="H:\DCIM\101MSDCF\DSC03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57" y="1142985"/>
            <a:ext cx="6096043" cy="457203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299.JPG"/>
          <p:cNvPicPr>
            <a:picLocks noChangeAspect="1" noChangeArrowheads="1"/>
          </p:cNvPicPr>
          <p:nvPr/>
        </p:nvPicPr>
        <p:blipFill>
          <a:blip r:embed="rId2" cstate="print"/>
          <a:srcRect l="21227" t="2358" r="943" b="8018"/>
          <a:stretch>
            <a:fillRect/>
          </a:stretch>
        </p:blipFill>
        <p:spPr bwMode="auto">
          <a:xfrm>
            <a:off x="0" y="3217937"/>
            <a:ext cx="4214810" cy="36400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2" descr="H:\DCIM\101MSDCF\DSC03302.JPG"/>
          <p:cNvPicPr>
            <a:picLocks noChangeAspect="1" noChangeArrowheads="1"/>
          </p:cNvPicPr>
          <p:nvPr/>
        </p:nvPicPr>
        <p:blipFill>
          <a:blip r:embed="rId3" cstate="print"/>
          <a:srcRect l="7075" t="9434" r="13678" b="5660"/>
          <a:stretch>
            <a:fillRect/>
          </a:stretch>
        </p:blipFill>
        <p:spPr bwMode="auto">
          <a:xfrm>
            <a:off x="4714876" y="3500438"/>
            <a:ext cx="4000528" cy="32146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3" descr="H:\DCIM\101MSDCF\DSC03304.JPG"/>
          <p:cNvPicPr>
            <a:picLocks noChangeAspect="1" noChangeArrowheads="1"/>
          </p:cNvPicPr>
          <p:nvPr/>
        </p:nvPicPr>
        <p:blipFill>
          <a:blip r:embed="rId4" cstate="print"/>
          <a:srcRect l="22995" t="11793" r="-826"/>
          <a:stretch>
            <a:fillRect/>
          </a:stretch>
        </p:blipFill>
        <p:spPr bwMode="auto">
          <a:xfrm>
            <a:off x="2071670" y="0"/>
            <a:ext cx="4286280" cy="36433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3970" name="AutoShape 2" descr="http://%D0%BF%D1%80%D0%B0%D0%B7%D0%B4%D0%BD%D0%B8%D0%BA%D1%82%D0%BE%D1%80%D0%B3.%D1%80%D1%84/image/cache/import_files/dc/dc26e12c41b611e58d9774d4352ba423_38d68e6b425311e58d9774d4352ba423-48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2" name="AutoShape 4" descr="http://%D0%BF%D1%80%D0%B0%D0%B7%D0%B4%D0%BD%D0%B8%D0%BA%D1%82%D0%BE%D1%80%D0%B3.%D1%80%D1%84/image/cache/import_files/dc/dc26e12c41b611e58d9774d4352ba423_38d68e6b425311e58d9774d4352ba423-48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3974" name="AutoShape 6" descr="http://%D0%BF%D1%80%D0%B0%D0%B7%D0%B4%D0%BD%D0%B8%D0%BA%D1%82%D0%BE%D1%80%D0%B3.%D1%80%D1%84/image/cache/import_files/dc/dc26e12c41b611e58d9774d4352ba423_38d68e6b425311e58d9774d4352ba423-48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3976" name="Picture 8" descr="http://pekines.info/forum/public/style_emoticons/default/34938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214422"/>
            <a:ext cx="1748134" cy="1485914"/>
          </a:xfrm>
          <a:prstGeom prst="rect">
            <a:avLst/>
          </a:prstGeom>
          <a:noFill/>
        </p:spPr>
      </p:pic>
      <p:pic>
        <p:nvPicPr>
          <p:cNvPr id="83978" name="Picture 10" descr="http://pekines.info/forum/public/style_emoticons/default/34938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1000108"/>
            <a:ext cx="1832171" cy="1557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90" name="Picture 2" descr="H:\DCIM\101MSDCF\DSC033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457"/>
          <a:stretch>
            <a:fillRect/>
          </a:stretch>
        </p:blipFill>
        <p:spPr bwMode="auto">
          <a:xfrm>
            <a:off x="500034" y="3571876"/>
            <a:ext cx="3357586" cy="31265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1" name="Picture 3" descr="H:\DCIM\101MSDCF\DSC033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6249"/>
          <a:stretch>
            <a:fillRect/>
          </a:stretch>
        </p:blipFill>
        <p:spPr bwMode="auto">
          <a:xfrm>
            <a:off x="214282" y="142852"/>
            <a:ext cx="3786214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3" descr="H:\DCIM\101MSDCF\DSC03323.JPG"/>
          <p:cNvPicPr>
            <a:picLocks noChangeAspect="1" noChangeArrowheads="1"/>
          </p:cNvPicPr>
          <p:nvPr/>
        </p:nvPicPr>
        <p:blipFill>
          <a:blip r:embed="rId4" cstate="print"/>
          <a:srcRect t="2574" r="79190" b="21312"/>
          <a:stretch>
            <a:fillRect/>
          </a:stretch>
        </p:blipFill>
        <p:spPr bwMode="auto">
          <a:xfrm>
            <a:off x="4000496" y="0"/>
            <a:ext cx="1848964" cy="507207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6" name="Picture 3" descr="H:\DCIM\101MSDCF\DSC03328.JPG"/>
          <p:cNvPicPr>
            <a:picLocks noChangeAspect="1" noChangeArrowheads="1"/>
          </p:cNvPicPr>
          <p:nvPr/>
        </p:nvPicPr>
        <p:blipFill>
          <a:blip r:embed="rId5" cstate="print"/>
          <a:srcRect l="47071" t="4184" r="25732" b="20502"/>
          <a:stretch>
            <a:fillRect/>
          </a:stretch>
        </p:blipFill>
        <p:spPr bwMode="auto">
          <a:xfrm>
            <a:off x="6215074" y="857232"/>
            <a:ext cx="2786093" cy="578650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4038600" cy="302895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Picture 3" descr="H:\DCIM\101MSDCF\DSC03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4038600" cy="3028950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Picture 2" descr="H:\DCIM\101MSDCF\DSC03310.JPG"/>
          <p:cNvPicPr>
            <a:picLocks noChangeAspect="1" noChangeArrowheads="1"/>
          </p:cNvPicPr>
          <p:nvPr/>
        </p:nvPicPr>
        <p:blipFill>
          <a:blip r:embed="rId4" cstate="print"/>
          <a:srcRect l="15920"/>
          <a:stretch>
            <a:fillRect/>
          </a:stretch>
        </p:blipFill>
        <p:spPr bwMode="auto">
          <a:xfrm>
            <a:off x="214282" y="3571876"/>
            <a:ext cx="3395658" cy="302895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" name="Picture 3" descr="H:\DCIM\101MSDCF\DSC03311.JPG"/>
          <p:cNvPicPr>
            <a:picLocks noChangeAspect="1" noChangeArrowheads="1"/>
          </p:cNvPicPr>
          <p:nvPr/>
        </p:nvPicPr>
        <p:blipFill>
          <a:blip r:embed="rId5" cstate="print"/>
          <a:srcRect t="-2359" r="8018"/>
          <a:stretch>
            <a:fillRect/>
          </a:stretch>
        </p:blipFill>
        <p:spPr bwMode="auto">
          <a:xfrm>
            <a:off x="4857752" y="214290"/>
            <a:ext cx="3714776" cy="310038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0354" name="Picture 2" descr="http://thatchinagirl.files.wordpress.com/2011/06/thmultispray1.gif?w=144&amp;h=14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7" y="3714752"/>
            <a:ext cx="2402915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://www.edu54.ru/sites/default/files/upload/2010/12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8"/>
            <a:ext cx="9144000" cy="6858048"/>
          </a:xfrm>
          <a:prstGeom prst="rect">
            <a:avLst/>
          </a:prstGeom>
          <a:noFill/>
        </p:spPr>
      </p:pic>
      <p:pic>
        <p:nvPicPr>
          <p:cNvPr id="4" name="Picture 3" descr="H:\DCIM\101MSDCF\DSC03323.JPG"/>
          <p:cNvPicPr>
            <a:picLocks noChangeAspect="1" noChangeArrowheads="1"/>
          </p:cNvPicPr>
          <p:nvPr/>
        </p:nvPicPr>
        <p:blipFill>
          <a:blip r:embed="rId3" cstate="print"/>
          <a:srcRect t="2574" r="24942"/>
          <a:stretch>
            <a:fillRect/>
          </a:stretch>
        </p:blipFill>
        <p:spPr bwMode="auto">
          <a:xfrm>
            <a:off x="2190241" y="0"/>
            <a:ext cx="7044674" cy="685800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256.JPG"/>
          <p:cNvPicPr>
            <a:picLocks noChangeAspect="1" noChangeArrowheads="1"/>
          </p:cNvPicPr>
          <p:nvPr/>
        </p:nvPicPr>
        <p:blipFill>
          <a:blip r:embed="rId2" cstate="print"/>
          <a:srcRect l="16963" t="2424" r="22455"/>
          <a:stretch>
            <a:fillRect/>
          </a:stretch>
        </p:blipFill>
        <p:spPr bwMode="auto">
          <a:xfrm>
            <a:off x="5214942" y="285728"/>
            <a:ext cx="3571900" cy="431483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" name="Picture 2" descr="H:\DCIM\101MSDCF\DSC03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038600" cy="302895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4" name="Picture 3" descr="H:\DCIM\101MSDCF\DSC03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643314"/>
            <a:ext cx="4038600" cy="302895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76802" name="Picture 2" descr="http://i495.photobucket.com/albums/rr317/Snags000/xmas/2-v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4745699"/>
            <a:ext cx="1571636" cy="2064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22.JPG"/>
          <p:cNvPicPr>
            <a:picLocks noChangeAspect="1" noChangeArrowheads="1"/>
          </p:cNvPicPr>
          <p:nvPr/>
        </p:nvPicPr>
        <p:blipFill>
          <a:blip r:embed="rId2" cstate="print"/>
          <a:srcRect r="22692"/>
          <a:stretch>
            <a:fillRect/>
          </a:stretch>
        </p:blipFill>
        <p:spPr bwMode="auto">
          <a:xfrm>
            <a:off x="3786182" y="1500174"/>
            <a:ext cx="5357818" cy="519788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4210" name="Picture 2" descr="http://nashaplaneta.su/_nw/51/0185749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429132"/>
            <a:ext cx="3143238" cy="21997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3" descr="H:\DCIM\101MSDCF\DSC03321.JPG"/>
          <p:cNvPicPr>
            <a:picLocks noChangeAspect="1" noChangeArrowheads="1"/>
          </p:cNvPicPr>
          <p:nvPr/>
        </p:nvPicPr>
        <p:blipFill>
          <a:blip r:embed="rId4" cstate="print"/>
          <a:srcRect l="21946" t="-9259" r="-3890" b="-3704"/>
          <a:stretch>
            <a:fillRect/>
          </a:stretch>
        </p:blipFill>
        <p:spPr bwMode="auto">
          <a:xfrm>
            <a:off x="0" y="-428652"/>
            <a:ext cx="4638752" cy="4796035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Picture 2" descr="http://nashaplaneta.su/_nw/51/0185749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285728"/>
            <a:ext cx="1520520" cy="106412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6386" name="Picture 2" descr="H:\DCIM\101MSDCF\DSC033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3094"/>
          <a:stretch>
            <a:fillRect/>
          </a:stretch>
        </p:blipFill>
        <p:spPr bwMode="auto">
          <a:xfrm>
            <a:off x="0" y="0"/>
            <a:ext cx="4741348" cy="40917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7" name="Picture 3" descr="H:\DCIM\101MSDCF\DSC033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H:\DCIM\101MSDCF\DSC03331.JPG"/>
          <p:cNvPicPr>
            <a:picLocks noChangeAspect="1" noChangeArrowheads="1"/>
          </p:cNvPicPr>
          <p:nvPr/>
        </p:nvPicPr>
        <p:blipFill>
          <a:blip r:embed="rId4" cstate="print"/>
          <a:srcRect t="943" r="34551" b="14150"/>
          <a:stretch>
            <a:fillRect/>
          </a:stretch>
        </p:blipFill>
        <p:spPr bwMode="auto">
          <a:xfrm>
            <a:off x="2143108" y="4143380"/>
            <a:ext cx="2643206" cy="25717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3" descr="H:\DCIM\101MSDCF\DSC03335.JPG"/>
          <p:cNvPicPr>
            <a:picLocks noChangeAspect="1" noChangeArrowheads="1"/>
          </p:cNvPicPr>
          <p:nvPr/>
        </p:nvPicPr>
        <p:blipFill>
          <a:blip r:embed="rId5" cstate="print"/>
          <a:srcRect r="15094"/>
          <a:stretch>
            <a:fillRect/>
          </a:stretch>
        </p:blipFill>
        <p:spPr bwMode="auto">
          <a:xfrm>
            <a:off x="5286380" y="3425451"/>
            <a:ext cx="3643338" cy="321825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9" name="Picture 5" descr="http://cs623227.vk.me/v623227547/48cbc/Fwv8TTR3Nl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45310"/>
            <a:ext cx="2214546" cy="259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8434" name="Picture 2" descr="H:\DCIM\101MSDCF\DSC03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1674" t="288"/>
          <a:stretch>
            <a:fillRect/>
          </a:stretch>
        </p:blipFill>
        <p:spPr bwMode="auto">
          <a:xfrm>
            <a:off x="285720" y="142852"/>
            <a:ext cx="3567138" cy="3020226"/>
          </a:xfrm>
          <a:prstGeom prst="rect">
            <a:avLst/>
          </a:prstGeom>
          <a:noFill/>
        </p:spPr>
      </p:pic>
      <p:pic>
        <p:nvPicPr>
          <p:cNvPr id="18435" name="Picture 3" descr="H:\DCIM\101MSDCF\DSC0334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7335" t="1139" r="9453"/>
          <a:stretch>
            <a:fillRect/>
          </a:stretch>
        </p:blipFill>
        <p:spPr bwMode="auto">
          <a:xfrm>
            <a:off x="642910" y="3357562"/>
            <a:ext cx="2643206" cy="3100388"/>
          </a:xfrm>
          <a:prstGeom prst="rect">
            <a:avLst/>
          </a:prstGeom>
          <a:noFill/>
        </p:spPr>
      </p:pic>
      <p:pic>
        <p:nvPicPr>
          <p:cNvPr id="5" name="Picture 3" descr="H:\DCIM\101MSDCF\DSC03376.JPG"/>
          <p:cNvPicPr>
            <a:picLocks noChangeAspect="1" noChangeArrowheads="1"/>
          </p:cNvPicPr>
          <p:nvPr/>
        </p:nvPicPr>
        <p:blipFill>
          <a:blip r:embed="rId4" cstate="print"/>
          <a:srcRect l="49478" t="6329"/>
          <a:stretch>
            <a:fillRect/>
          </a:stretch>
        </p:blipFill>
        <p:spPr bwMode="auto">
          <a:xfrm>
            <a:off x="4214810" y="500042"/>
            <a:ext cx="3801675" cy="52863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ramki-vsem.ru/fony/ng/noviy-god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H:\DCIM\101MSDCF\DSC03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20" y="439298"/>
            <a:ext cx="7605794" cy="570434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56.JPG"/>
          <p:cNvPicPr>
            <a:picLocks noChangeAspect="1" noChangeArrowheads="1"/>
          </p:cNvPicPr>
          <p:nvPr/>
        </p:nvPicPr>
        <p:blipFill>
          <a:blip r:embed="rId2" cstate="print"/>
          <a:srcRect l="7797" t="-1300"/>
          <a:stretch>
            <a:fillRect/>
          </a:stretch>
        </p:blipFill>
        <p:spPr bwMode="auto">
          <a:xfrm>
            <a:off x="857224" y="-99599"/>
            <a:ext cx="7572428" cy="623965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53.JPG"/>
          <p:cNvPicPr>
            <a:picLocks noChangeAspect="1" noChangeArrowheads="1"/>
          </p:cNvPicPr>
          <p:nvPr/>
        </p:nvPicPr>
        <p:blipFill>
          <a:blip r:embed="rId2" cstate="print"/>
          <a:srcRect r="24145"/>
          <a:stretch>
            <a:fillRect/>
          </a:stretch>
        </p:blipFill>
        <p:spPr bwMode="auto">
          <a:xfrm>
            <a:off x="1428728" y="142852"/>
            <a:ext cx="6500858" cy="642758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5" y="642918"/>
            <a:ext cx="7620052" cy="571504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871" y="1071546"/>
            <a:ext cx="7148591" cy="536144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660777"/>
            <a:ext cx="7396186" cy="554714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61.JPG"/>
          <p:cNvPicPr>
            <a:picLocks noChangeAspect="1" noChangeArrowheads="1"/>
          </p:cNvPicPr>
          <p:nvPr/>
        </p:nvPicPr>
        <p:blipFill>
          <a:blip r:embed="rId2" cstate="print"/>
          <a:srcRect t="-806" r="12552"/>
          <a:stretch>
            <a:fillRect/>
          </a:stretch>
        </p:blipFill>
        <p:spPr bwMode="auto">
          <a:xfrm>
            <a:off x="928662" y="124083"/>
            <a:ext cx="7143800" cy="617630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:\DCIM\101MSDCF\DSC032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38600" cy="302895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3075" name="Picture 3" descr="H:\DCIM\101MSDCF\DSC032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038600" cy="302895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7" name="Picture 2" descr="H:\DCIM\101MSDCF\DSC03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2"/>
            <a:ext cx="4038600" cy="302895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8" name="Picture 3" descr="H:\DCIM\101MSDCF\DSC032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038600" cy="302895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64.JPG"/>
          <p:cNvPicPr>
            <a:picLocks noChangeAspect="1" noChangeArrowheads="1"/>
          </p:cNvPicPr>
          <p:nvPr/>
        </p:nvPicPr>
        <p:blipFill>
          <a:blip r:embed="rId2" cstate="print"/>
          <a:srcRect t="642" r="7534"/>
          <a:stretch>
            <a:fillRect/>
          </a:stretch>
        </p:blipFill>
        <p:spPr bwMode="auto">
          <a:xfrm>
            <a:off x="857224" y="714355"/>
            <a:ext cx="7358114" cy="592987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63.JPG"/>
          <p:cNvPicPr>
            <a:picLocks noChangeAspect="1" noChangeArrowheads="1"/>
          </p:cNvPicPr>
          <p:nvPr/>
        </p:nvPicPr>
        <p:blipFill>
          <a:blip r:embed="rId2" cstate="print"/>
          <a:srcRect t="-127" r="4902"/>
          <a:stretch>
            <a:fillRect/>
          </a:stretch>
        </p:blipFill>
        <p:spPr bwMode="auto">
          <a:xfrm>
            <a:off x="1000100" y="428604"/>
            <a:ext cx="7353214" cy="580656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642918"/>
            <a:ext cx="7239051" cy="542928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857232"/>
            <a:ext cx="7572428" cy="567932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67.JPG"/>
          <p:cNvPicPr>
            <a:picLocks noChangeAspect="1" noChangeArrowheads="1"/>
          </p:cNvPicPr>
          <p:nvPr/>
        </p:nvPicPr>
        <p:blipFill>
          <a:blip r:embed="rId2" cstate="print"/>
          <a:srcRect l="12621" t="2589"/>
          <a:stretch>
            <a:fillRect/>
          </a:stretch>
        </p:blipFill>
        <p:spPr bwMode="auto">
          <a:xfrm>
            <a:off x="857224" y="714355"/>
            <a:ext cx="7286676" cy="609247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33478" y="1238235"/>
            <a:ext cx="6477044" cy="485778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68.JPG"/>
          <p:cNvPicPr>
            <a:picLocks noChangeAspect="1" noChangeArrowheads="1"/>
          </p:cNvPicPr>
          <p:nvPr/>
        </p:nvPicPr>
        <p:blipFill>
          <a:blip r:embed="rId2" cstate="print"/>
          <a:srcRect t="2327" r="13612"/>
          <a:stretch>
            <a:fillRect/>
          </a:stretch>
        </p:blipFill>
        <p:spPr bwMode="auto">
          <a:xfrm>
            <a:off x="1071538" y="37140"/>
            <a:ext cx="7786742" cy="660297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0"/>
            <a:ext cx="7472386" cy="56042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6498" name="Picture 2" descr="http://priglas.ru/userfiles/image/gn996678556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256"/>
            <a:ext cx="7429552" cy="3224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27650" name="Picture 2" descr="H:\DCIM\101MSDCF\DSC033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33" cy="35719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7651" name="Picture 3" descr="H:\DCIM\101MSDCF\DSC033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7705"/>
          <a:stretch>
            <a:fillRect/>
          </a:stretch>
        </p:blipFill>
        <p:spPr bwMode="auto">
          <a:xfrm>
            <a:off x="4660565" y="3214686"/>
            <a:ext cx="4483435" cy="36433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6" descr="http://pixiebob.ws/image/fey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4429132"/>
            <a:ext cx="3541073" cy="1504956"/>
          </a:xfrm>
          <a:prstGeom prst="rect">
            <a:avLst/>
          </a:prstGeom>
          <a:noFill/>
        </p:spPr>
      </p:pic>
      <p:sp>
        <p:nvSpPr>
          <p:cNvPr id="25602" name="AutoShape 2" descr="http://%D0%BF%D1%80%D0%B0%D0%B7%D0%B4%D0%BD%D0%B8%D0%BA%D1%82%D0%BE%D1%80%D0%B3.%D1%80%D1%84/image/cache/import_files/dc/dc26e12c41b611e58d9774d4352ba423_38d68e6b425311e58d9774d4352ba423-48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http://%D0%BF%D1%80%D0%B0%D0%B7%D0%B4%D0%BD%D0%B8%D0%BA%D1%82%D0%BE%D1%80%D0%B3.%D1%80%D1%84/image/cache/import_files/dc/dc26e12c41b611e58d9774d4352ba423_38d68e6b425311e58d9774d4352ba423-48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6" name="Picture 6" descr="http://mbdou48.tw1.ru/images/0_6bef1_d6136da4_x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28604"/>
            <a:ext cx="1657286" cy="2078102"/>
          </a:xfrm>
          <a:prstGeom prst="rect">
            <a:avLst/>
          </a:prstGeom>
          <a:noFill/>
        </p:spPr>
      </p:pic>
      <p:pic>
        <p:nvPicPr>
          <p:cNvPr id="25608" name="Picture 8" descr="http://img3.wikia.nocookie.net/__cb20130811172014/disney/images/6/6d/Prince_floria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383990"/>
            <a:ext cx="1000132" cy="2184338"/>
          </a:xfrm>
          <a:prstGeom prst="rect">
            <a:avLst/>
          </a:prstGeom>
          <a:noFill/>
        </p:spPr>
      </p:pic>
      <p:pic>
        <p:nvPicPr>
          <p:cNvPr id="25610" name="Picture 10" descr="http://img0.liveinternet.ru/images/attach/c/9/107/76/107076606__Snezhinki___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285728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81.JPG"/>
          <p:cNvPicPr>
            <a:picLocks noChangeAspect="1" noChangeArrowheads="1"/>
          </p:cNvPicPr>
          <p:nvPr/>
        </p:nvPicPr>
        <p:blipFill>
          <a:blip r:embed="rId2" cstate="print"/>
          <a:srcRect t="2761"/>
          <a:stretch>
            <a:fillRect/>
          </a:stretch>
        </p:blipFill>
        <p:spPr bwMode="auto">
          <a:xfrm>
            <a:off x="928662" y="571480"/>
            <a:ext cx="7286676" cy="531414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24578" name="Picture 2" descr="http://verytiksi.ru/_pu/6/8499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86454"/>
            <a:ext cx="1071546" cy="10715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80" name="Picture 4" descr="http://verytiksi.ru/_pu/6/8499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0520" y="0"/>
            <a:ext cx="1033480" cy="10334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82" name="Picture 6" descr="http://verytiksi.ru/_pu/6/8499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16" y="5715016"/>
            <a:ext cx="1142984" cy="11429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84" name="Picture 8" descr="http://verytiksi.ru/_pu/6/84990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0001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00042"/>
            <a:ext cx="6829444" cy="512208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74754" name="Picture 2" descr="http://www.20cents-video.com/userdata/animated-gif/library/3%28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5214950"/>
            <a:ext cx="1476375" cy="1876425"/>
          </a:xfrm>
          <a:prstGeom prst="rect">
            <a:avLst/>
          </a:prstGeom>
          <a:noFill/>
        </p:spPr>
      </p:pic>
      <p:pic>
        <p:nvPicPr>
          <p:cNvPr id="74756" name="Picture 4" descr="http://www.20cents-video.com/userdata/animated-gif/library/3%28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6710" y="5143512"/>
            <a:ext cx="1476375" cy="1876425"/>
          </a:xfrm>
          <a:prstGeom prst="rect">
            <a:avLst/>
          </a:prstGeom>
          <a:noFill/>
        </p:spPr>
      </p:pic>
      <p:pic>
        <p:nvPicPr>
          <p:cNvPr id="5" name="Picture 2" descr="http://www.20cents-video.com/userdata/animated-gif/library/3%28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5143512"/>
            <a:ext cx="1476375" cy="1876425"/>
          </a:xfrm>
          <a:prstGeom prst="rect">
            <a:avLst/>
          </a:prstGeom>
          <a:noFill/>
        </p:spPr>
      </p:pic>
      <p:pic>
        <p:nvPicPr>
          <p:cNvPr id="6" name="Picture 2" descr="http://www.20cents-video.com/userdata/animated-gif/library/3%28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5214950"/>
            <a:ext cx="1476375" cy="1876425"/>
          </a:xfrm>
          <a:prstGeom prst="rect">
            <a:avLst/>
          </a:prstGeom>
          <a:noFill/>
        </p:spPr>
      </p:pic>
      <p:pic>
        <p:nvPicPr>
          <p:cNvPr id="7" name="Picture 2" descr="http://www.20cents-video.com/userdata/animated-gif/library/3%28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214950"/>
            <a:ext cx="1476375" cy="1876425"/>
          </a:xfrm>
          <a:prstGeom prst="rect">
            <a:avLst/>
          </a:prstGeom>
          <a:noFill/>
        </p:spPr>
      </p:pic>
      <p:pic>
        <p:nvPicPr>
          <p:cNvPr id="8" name="Picture 2" descr="http://www.20cents-video.com/userdata/animated-gif/library/3%28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4950"/>
            <a:ext cx="1476375" cy="1876425"/>
          </a:xfrm>
          <a:prstGeom prst="rect">
            <a:avLst/>
          </a:prstGeom>
          <a:noFill/>
        </p:spPr>
      </p:pic>
      <p:pic>
        <p:nvPicPr>
          <p:cNvPr id="9" name="Picture 2" descr="http://www.20cents-video.com/userdata/animated-gif/library/3%288%2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5143512"/>
            <a:ext cx="1476375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80.JPG"/>
          <p:cNvPicPr>
            <a:picLocks noChangeAspect="1" noChangeArrowheads="1"/>
          </p:cNvPicPr>
          <p:nvPr/>
        </p:nvPicPr>
        <p:blipFill>
          <a:blip r:embed="rId2" cstate="print"/>
          <a:srcRect t="1425" r="10256" b="18803"/>
          <a:stretch>
            <a:fillRect/>
          </a:stretch>
        </p:blipFill>
        <p:spPr bwMode="auto">
          <a:xfrm>
            <a:off x="1214414" y="1071545"/>
            <a:ext cx="6786610" cy="45244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02" name="Picture 2" descr="http://www.gifde.com/gif/otros/comida/helados/helados-0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0025" y="428604"/>
            <a:ext cx="5133975" cy="438151"/>
          </a:xfrm>
          <a:prstGeom prst="rect">
            <a:avLst/>
          </a:prstGeom>
          <a:noFill/>
        </p:spPr>
      </p:pic>
      <p:pic>
        <p:nvPicPr>
          <p:cNvPr id="51204" name="Picture 4" descr="http://www.gifde.com/gif/otros/comida/helados/helados-0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5133975" cy="438151"/>
          </a:xfrm>
          <a:prstGeom prst="rect">
            <a:avLst/>
          </a:prstGeom>
          <a:noFill/>
        </p:spPr>
      </p:pic>
      <p:pic>
        <p:nvPicPr>
          <p:cNvPr id="51206" name="Picture 6" descr="http://www.gifde.com/gif/otros/comida/helados/helados-0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2140"/>
            <a:ext cx="5133975" cy="438151"/>
          </a:xfrm>
          <a:prstGeom prst="rect">
            <a:avLst/>
          </a:prstGeom>
          <a:noFill/>
        </p:spPr>
      </p:pic>
      <p:pic>
        <p:nvPicPr>
          <p:cNvPr id="51208" name="Picture 8" descr="http://www.gifde.com/gif/otros/comida/helados/helados-01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0025" y="5572140"/>
            <a:ext cx="5133975" cy="438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29698" name="Picture 2" descr="H:\DCIM\101MSDCF\DSC033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7" y="357166"/>
            <a:ext cx="6693987" cy="50204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9" name="Picture 3" descr="H:\DCIM\101MSDCF\DSC033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29050"/>
            <a:ext cx="4038600" cy="3028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06" name="Picture 2" descr="http://vserisunki.ru/papka2/sneginka/snezhinki_min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5429264"/>
            <a:ext cx="1500198" cy="1276765"/>
          </a:xfrm>
          <a:prstGeom prst="rect">
            <a:avLst/>
          </a:prstGeom>
          <a:noFill/>
        </p:spPr>
      </p:pic>
      <p:pic>
        <p:nvPicPr>
          <p:cNvPr id="21508" name="Picture 4" descr="http://vserisunki.ru/papka2/sneginka/snezhinki_min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49060">
            <a:off x="7104437" y="2126866"/>
            <a:ext cx="1288931" cy="1096963"/>
          </a:xfrm>
          <a:prstGeom prst="rect">
            <a:avLst/>
          </a:prstGeom>
          <a:noFill/>
        </p:spPr>
      </p:pic>
      <p:pic>
        <p:nvPicPr>
          <p:cNvPr id="21510" name="Picture 6" descr="http://vserisunki.ru/papka2/sneginka/snezhinki_min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295634">
            <a:off x="7653858" y="281265"/>
            <a:ext cx="1288931" cy="1096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:\DCIM\101MSDCF\DSC03392.JPG"/>
          <p:cNvPicPr>
            <a:picLocks noChangeAspect="1" noChangeArrowheads="1"/>
          </p:cNvPicPr>
          <p:nvPr/>
        </p:nvPicPr>
        <p:blipFill>
          <a:blip r:embed="rId2" cstate="print"/>
          <a:srcRect t="14151" r="18632"/>
          <a:stretch>
            <a:fillRect/>
          </a:stretch>
        </p:blipFill>
        <p:spPr bwMode="auto">
          <a:xfrm>
            <a:off x="357158" y="928670"/>
            <a:ext cx="5687610" cy="45005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4276" name="Picture 4" descr="http://prev.nokiazone.ru/160x160/0001624284/prev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071942"/>
            <a:ext cx="1928826" cy="2311266"/>
          </a:xfrm>
          <a:prstGeom prst="rect">
            <a:avLst/>
          </a:prstGeom>
          <a:noFill/>
        </p:spPr>
      </p:pic>
      <p:pic>
        <p:nvPicPr>
          <p:cNvPr id="54278" name="Picture 6" descr="http://i1191.photobucket.com/albums/z463/kimipinkberry1/TreeLightsRowsFlash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1243" y="857232"/>
            <a:ext cx="2979913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42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2770" name="Picture 2" descr="H:\DCIM\101MSDCF\DSC034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52"/>
            <a:ext cx="4181476" cy="3136107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2771" name="Picture 3" descr="H:\DCIM\101MSDCF\DSC034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4038600" cy="302895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Picture 2" descr="H:\DCIM\101MSDCF\DSC03409.JPG"/>
          <p:cNvPicPr>
            <a:picLocks noChangeAspect="1" noChangeArrowheads="1"/>
          </p:cNvPicPr>
          <p:nvPr/>
        </p:nvPicPr>
        <p:blipFill>
          <a:blip r:embed="rId4" cstate="print"/>
          <a:srcRect t="4405" r="13215"/>
          <a:stretch>
            <a:fillRect/>
          </a:stretch>
        </p:blipFill>
        <p:spPr bwMode="auto">
          <a:xfrm>
            <a:off x="4857752" y="214290"/>
            <a:ext cx="3967194" cy="3277440"/>
          </a:xfrm>
          <a:prstGeom prst="rect">
            <a:avLst/>
          </a:prstGeom>
          <a:noFill/>
          <a:effectLst>
            <a:glow rad="635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2773" name="Picture 5" descr="http://media.tumblr.com/tumblr_ldk186sZBM1qct30l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4857760"/>
            <a:ext cx="1538292" cy="1816495"/>
          </a:xfrm>
          <a:prstGeom prst="rect">
            <a:avLst/>
          </a:prstGeom>
          <a:noFill/>
        </p:spPr>
      </p:pic>
      <p:pic>
        <p:nvPicPr>
          <p:cNvPr id="32777" name="Picture 9" descr="http://www.pictureshack.ru/images/35637_pzaselenie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14752"/>
            <a:ext cx="4831594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85728"/>
            <a:ext cx="7043758" cy="52828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0" name="Picture 2" descr="http://mdou-63.ucoz.ru/kartinkianim/snegovi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4714884"/>
            <a:ext cx="2143108" cy="1995495"/>
          </a:xfrm>
          <a:prstGeom prst="rect">
            <a:avLst/>
          </a:prstGeom>
          <a:noFill/>
        </p:spPr>
      </p:pic>
      <p:pic>
        <p:nvPicPr>
          <p:cNvPr id="53254" name="Picture 6" descr="http://mdou-63.ucoz.ru/kartinkianim/snegovi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857760"/>
            <a:ext cx="2000264" cy="1785950"/>
          </a:xfrm>
          <a:prstGeom prst="rect">
            <a:avLst/>
          </a:prstGeom>
          <a:noFill/>
        </p:spPr>
      </p:pic>
      <p:pic>
        <p:nvPicPr>
          <p:cNvPr id="53256" name="Picture 8" descr="http://mdou-63.ucoz.ru/kartinkianim/snegovi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000636"/>
            <a:ext cx="1928826" cy="1638305"/>
          </a:xfrm>
          <a:prstGeom prst="rect">
            <a:avLst/>
          </a:prstGeom>
          <a:noFill/>
        </p:spPr>
      </p:pic>
      <p:pic>
        <p:nvPicPr>
          <p:cNvPr id="53258" name="Picture 10" descr="http://mdou-63.ucoz.ru/kartinkianim/snegovik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4786322"/>
            <a:ext cx="2071702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3" descr="H:\DCIM\101MSDCF\DSC03379.JPG"/>
          <p:cNvPicPr>
            <a:picLocks noChangeAspect="1" noChangeArrowheads="1"/>
          </p:cNvPicPr>
          <p:nvPr/>
        </p:nvPicPr>
        <p:blipFill>
          <a:blip r:embed="rId3" cstate="print"/>
          <a:srcRect t="2478" r="18215"/>
          <a:stretch>
            <a:fillRect/>
          </a:stretch>
        </p:blipFill>
        <p:spPr bwMode="auto">
          <a:xfrm>
            <a:off x="1357290" y="96928"/>
            <a:ext cx="7000924" cy="626103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94.JPG"/>
          <p:cNvPicPr>
            <a:picLocks noChangeAspect="1" noChangeArrowheads="1"/>
          </p:cNvPicPr>
          <p:nvPr/>
        </p:nvPicPr>
        <p:blipFill>
          <a:blip r:embed="rId2" cstate="print"/>
          <a:srcRect t="1395" r="14226"/>
          <a:stretch>
            <a:fillRect/>
          </a:stretch>
        </p:blipFill>
        <p:spPr bwMode="auto">
          <a:xfrm>
            <a:off x="2285984" y="428604"/>
            <a:ext cx="6572296" cy="566657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56322" name="Picture 2" descr="http://img26.dreamies.de/img/88/b/xa35c4izy0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323742"/>
            <a:ext cx="2357422" cy="2534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626619" cy="590980"/>
          </a:xfrm>
          <a:prstGeom prst="rect">
            <a:avLst/>
          </a:prstGeom>
          <a:noFill/>
        </p:spPr>
      </p:pic>
      <p:pic>
        <p:nvPicPr>
          <p:cNvPr id="5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85728"/>
            <a:ext cx="626619" cy="590980"/>
          </a:xfrm>
          <a:prstGeom prst="rect">
            <a:avLst/>
          </a:prstGeom>
          <a:noFill/>
        </p:spPr>
      </p:pic>
      <p:pic>
        <p:nvPicPr>
          <p:cNvPr id="6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000372"/>
            <a:ext cx="626619" cy="590980"/>
          </a:xfrm>
          <a:prstGeom prst="rect">
            <a:avLst/>
          </a:prstGeom>
          <a:noFill/>
        </p:spPr>
      </p:pic>
      <p:pic>
        <p:nvPicPr>
          <p:cNvPr id="7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6143644"/>
            <a:ext cx="626619" cy="590980"/>
          </a:xfrm>
          <a:prstGeom prst="rect">
            <a:avLst/>
          </a:prstGeom>
          <a:noFill/>
        </p:spPr>
      </p:pic>
      <p:pic>
        <p:nvPicPr>
          <p:cNvPr id="8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5338" y="5500702"/>
            <a:ext cx="626619" cy="590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5842" name="Picture 2" descr="H:\DCIM\101MSDCF\DSC032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5920"/>
          <a:stretch>
            <a:fillRect/>
          </a:stretch>
        </p:blipFill>
        <p:spPr bwMode="auto">
          <a:xfrm>
            <a:off x="214282" y="3857628"/>
            <a:ext cx="3075311" cy="274319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10" name="Picture 3" descr="H:\DCIM\101MSDCF\DSC032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5094"/>
          <a:stretch>
            <a:fillRect/>
          </a:stretch>
        </p:blipFill>
        <p:spPr bwMode="auto">
          <a:xfrm>
            <a:off x="285720" y="428604"/>
            <a:ext cx="3429024" cy="302895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11" name="Picture 2" descr="H:\DCIM\101MSDCF\DSC03394.JPG"/>
          <p:cNvPicPr>
            <a:picLocks noChangeAspect="1" noChangeArrowheads="1"/>
          </p:cNvPicPr>
          <p:nvPr/>
        </p:nvPicPr>
        <p:blipFill>
          <a:blip r:embed="rId4" cstate="print"/>
          <a:srcRect r="15094"/>
          <a:stretch>
            <a:fillRect/>
          </a:stretch>
        </p:blipFill>
        <p:spPr bwMode="auto">
          <a:xfrm>
            <a:off x="5572132" y="214290"/>
            <a:ext cx="3429024" cy="302895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7" name="Picture 3" descr="H:\DCIM\101MSDCF\DSC03279.JPG"/>
          <p:cNvPicPr>
            <a:picLocks noChangeAspect="1" noChangeArrowheads="1"/>
          </p:cNvPicPr>
          <p:nvPr/>
        </p:nvPicPr>
        <p:blipFill>
          <a:blip r:embed="rId5" cstate="print"/>
          <a:srcRect l="28243" t="27894" r="47698" b="9344"/>
          <a:stretch>
            <a:fillRect/>
          </a:stretch>
        </p:blipFill>
        <p:spPr bwMode="auto">
          <a:xfrm>
            <a:off x="3143240" y="2143116"/>
            <a:ext cx="2459055" cy="4811194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" name="Picture 3" descr="H:\DCIM\101MSDCF\DSC03335.JPG"/>
          <p:cNvPicPr>
            <a:picLocks noChangeAspect="1" noChangeArrowheads="1"/>
          </p:cNvPicPr>
          <p:nvPr/>
        </p:nvPicPr>
        <p:blipFill>
          <a:blip r:embed="rId6" cstate="print"/>
          <a:srcRect l="24972" t="20088" r="46726"/>
          <a:stretch>
            <a:fillRect/>
          </a:stretch>
        </p:blipFill>
        <p:spPr bwMode="auto">
          <a:xfrm>
            <a:off x="6357950" y="2928934"/>
            <a:ext cx="1785950" cy="3782012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4338" name="Picture 2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428604"/>
            <a:ext cx="1490541" cy="1405766"/>
          </a:xfrm>
          <a:prstGeom prst="rect">
            <a:avLst/>
          </a:prstGeom>
          <a:noFill/>
        </p:spPr>
      </p:pic>
      <p:pic>
        <p:nvPicPr>
          <p:cNvPr id="14340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86776" y="3714752"/>
            <a:ext cx="626619" cy="590980"/>
          </a:xfrm>
          <a:prstGeom prst="rect">
            <a:avLst/>
          </a:prstGeom>
          <a:noFill/>
        </p:spPr>
      </p:pic>
      <p:pic>
        <p:nvPicPr>
          <p:cNvPr id="13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3357562"/>
            <a:ext cx="626619" cy="590980"/>
          </a:xfrm>
          <a:prstGeom prst="rect">
            <a:avLst/>
          </a:prstGeom>
          <a:noFill/>
        </p:spPr>
      </p:pic>
      <p:pic>
        <p:nvPicPr>
          <p:cNvPr id="14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8" y="4643446"/>
            <a:ext cx="626619" cy="590980"/>
          </a:xfrm>
          <a:prstGeom prst="rect">
            <a:avLst/>
          </a:prstGeom>
          <a:noFill/>
        </p:spPr>
      </p:pic>
      <p:pic>
        <p:nvPicPr>
          <p:cNvPr id="15" name="Picture 4" descr="http://3.bp.blogspot.com/-DNQqL0eNuNs/UptDeick6XI/AAAAAAAAIYA/B4eMOa1nhxM/s1600/89bd2d49a5e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17381" y="5857892"/>
            <a:ext cx="626619" cy="590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285.JPG"/>
          <p:cNvPicPr>
            <a:picLocks noChangeAspect="1" noChangeArrowheads="1"/>
          </p:cNvPicPr>
          <p:nvPr/>
        </p:nvPicPr>
        <p:blipFill>
          <a:blip r:embed="rId2" cstate="print"/>
          <a:srcRect t="21227" r="20401"/>
          <a:stretch>
            <a:fillRect/>
          </a:stretch>
        </p:blipFill>
        <p:spPr bwMode="auto">
          <a:xfrm>
            <a:off x="4500562" y="214290"/>
            <a:ext cx="4427441" cy="328614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Picture 3" descr="H:\DCIM\101MSDCF\DSC03275.JPG"/>
          <p:cNvPicPr>
            <a:picLocks noChangeAspect="1" noChangeArrowheads="1"/>
          </p:cNvPicPr>
          <p:nvPr/>
        </p:nvPicPr>
        <p:blipFill>
          <a:blip r:embed="rId3" cstate="print"/>
          <a:srcRect l="24794"/>
          <a:stretch>
            <a:fillRect/>
          </a:stretch>
        </p:blipFill>
        <p:spPr bwMode="auto">
          <a:xfrm>
            <a:off x="214282" y="2325921"/>
            <a:ext cx="4143404" cy="41320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266" name="Picture 2" descr="http://player.myshared.ru/1064924/data/images/img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2786058"/>
            <a:ext cx="2266950" cy="2038350"/>
          </a:xfrm>
          <a:prstGeom prst="rect">
            <a:avLst/>
          </a:prstGeom>
          <a:noFill/>
        </p:spPr>
      </p:pic>
      <p:pic>
        <p:nvPicPr>
          <p:cNvPr id="11268" name="Picture 4" descr="http://player.myshared.ru/1064924/data/images/img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643314"/>
            <a:ext cx="2266950" cy="2038350"/>
          </a:xfrm>
          <a:prstGeom prst="rect">
            <a:avLst/>
          </a:prstGeom>
          <a:noFill/>
        </p:spPr>
      </p:pic>
      <p:pic>
        <p:nvPicPr>
          <p:cNvPr id="11270" name="Picture 6" descr="http://player.myshared.ru/1064924/data/images/img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4643446"/>
            <a:ext cx="2266950" cy="2038350"/>
          </a:xfrm>
          <a:prstGeom prst="rect">
            <a:avLst/>
          </a:prstGeom>
          <a:noFill/>
        </p:spPr>
      </p:pic>
      <p:pic>
        <p:nvPicPr>
          <p:cNvPr id="11272" name="Picture 8" descr="http://player.myshared.ru/1064924/data/images/img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0"/>
            <a:ext cx="2266950" cy="2038350"/>
          </a:xfrm>
          <a:prstGeom prst="rect">
            <a:avLst/>
          </a:prstGeom>
          <a:noFill/>
        </p:spPr>
      </p:pic>
      <p:pic>
        <p:nvPicPr>
          <p:cNvPr id="11274" name="Picture 10" descr="http://player.myshared.ru/1064924/data/images/img7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0"/>
            <a:ext cx="2266950" cy="2038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1746" name="Picture 2" descr="H:\DCIM\101MSDCF\DSC033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3448" r="21121"/>
          <a:stretch>
            <a:fillRect/>
          </a:stretch>
        </p:blipFill>
        <p:spPr bwMode="auto">
          <a:xfrm>
            <a:off x="142844" y="214290"/>
            <a:ext cx="4357686" cy="400052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1747" name="Picture 3" descr="H:\DCIM\101MSDCF\DSC034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6415" t="7364" r="18749"/>
          <a:stretch>
            <a:fillRect/>
          </a:stretch>
        </p:blipFill>
        <p:spPr bwMode="auto">
          <a:xfrm>
            <a:off x="5715008" y="2000240"/>
            <a:ext cx="3495730" cy="442915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2" name="Picture 2" descr="http://www.julianxstone.com/files/Images/Vectors/Shutter.Stock/Shutterstock%20-%20Vectors%20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000504"/>
            <a:ext cx="2299589" cy="264320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4" name="Picture 4" descr="http://www.julianxstone.com/files/Images/Vectors/Shutter.Stock/Shutterstock%20-%20Vectors%20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285728"/>
            <a:ext cx="1553776" cy="17859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6" name="Picture 6" descr="http://www.julianxstone.com/files/Images/Vectors/Shutter.Stock/Shutterstock%20-%20Vectors%201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421478"/>
            <a:ext cx="2071702" cy="238126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8" name="Picture 8" descr="http://www.julianxstone.com/files/Images/Vectors/Shutter.Stock/Shutterstock%20-%20Vectors%201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5398224"/>
            <a:ext cx="1270005" cy="14597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50" name="Picture 10" descr="http://www.julianxstone.com/files/Images/Vectors/Shutter.Stock/Shutterstock%20-%20Vectors%201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5" y="785794"/>
            <a:ext cx="1012114" cy="11633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tatbel.ucoz.ru/_tbkp/7515837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:\DCIM\101MSDCF\DSC03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142984"/>
            <a:ext cx="6667547" cy="500066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286.JPG"/>
          <p:cNvPicPr>
            <a:picLocks noChangeAspect="1" noChangeArrowheads="1"/>
          </p:cNvPicPr>
          <p:nvPr/>
        </p:nvPicPr>
        <p:blipFill>
          <a:blip r:embed="rId2" cstate="print"/>
          <a:srcRect t="288" r="64740"/>
          <a:stretch>
            <a:fillRect/>
          </a:stretch>
        </p:blipFill>
        <p:spPr bwMode="auto">
          <a:xfrm>
            <a:off x="2714612" y="642918"/>
            <a:ext cx="2714644" cy="5061376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6018" name="Picture 2" descr="http://file.mobilmusic.ru/8f/79/a7/95461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42918"/>
            <a:ext cx="2657356" cy="500066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6020" name="Picture 4" descr="http://boombob.ru/img/picture/Jul/01/addc02cf50dbe819005ea8fb859f061c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642918"/>
            <a:ext cx="3255596" cy="507209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286.JPG"/>
          <p:cNvPicPr>
            <a:picLocks noChangeAspect="1" noChangeArrowheads="1"/>
          </p:cNvPicPr>
          <p:nvPr/>
        </p:nvPicPr>
        <p:blipFill>
          <a:blip r:embed="rId2" cstate="print"/>
          <a:srcRect l="49297"/>
          <a:stretch>
            <a:fillRect/>
          </a:stretch>
        </p:blipFill>
        <p:spPr bwMode="auto">
          <a:xfrm>
            <a:off x="2643174" y="142852"/>
            <a:ext cx="3286148" cy="4860890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87044" name="Picture 4" descr="http://www.animatedchristmasgifs.com/files/christmas-gifs/bells/christmas-bells-26648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2286016" cy="207170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7046" name="Picture 6" descr="http://pesochnya.com/sites/default/files/styles/news/public/fiviiv/2012/mify-ob-internete-3307.gif?itok=Z4A9rw4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5000636"/>
            <a:ext cx="4038068" cy="163830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7048" name="Picture 8" descr="http://i258.photobucket.com/albums/hh280/odise/addemoticons8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571480"/>
            <a:ext cx="2428892" cy="435771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7050" name="Picture 10" descr="http://www.coolercode.com/myspace_layouts/layoutimages/snowing20b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0"/>
            <a:ext cx="1166177" cy="1123925"/>
          </a:xfrm>
          <a:prstGeom prst="rect">
            <a:avLst/>
          </a:prstGeom>
          <a:noFill/>
        </p:spPr>
      </p:pic>
      <p:pic>
        <p:nvPicPr>
          <p:cNvPr id="87052" name="Picture 12" descr="http://www.coolercode.com/myspace_layouts/layoutimages/snowing20b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0958" y="5072074"/>
            <a:ext cx="1314450" cy="1266826"/>
          </a:xfrm>
          <a:prstGeom prst="rect">
            <a:avLst/>
          </a:prstGeom>
          <a:noFill/>
        </p:spPr>
      </p:pic>
      <p:pic>
        <p:nvPicPr>
          <p:cNvPr id="87054" name="Picture 14" descr="http://www.coolercode.com/myspace_layouts/layoutimages/snowing20b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5000636"/>
            <a:ext cx="1314450" cy="1266826"/>
          </a:xfrm>
          <a:prstGeom prst="rect">
            <a:avLst/>
          </a:prstGeom>
          <a:noFill/>
        </p:spPr>
      </p:pic>
      <p:pic>
        <p:nvPicPr>
          <p:cNvPr id="87056" name="Picture 16" descr="http://www.coolercode.com/myspace_layouts/layoutimages/snowing20bg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9550" y="142852"/>
            <a:ext cx="1314450" cy="1266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571612"/>
            <a:ext cx="6829444" cy="512208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5234" name="Picture 2" descr="http://prioklib.ru/UserFiles/Image/ng201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01156" cy="2047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302.JPG"/>
          <p:cNvPicPr>
            <a:picLocks noChangeAspect="1" noChangeArrowheads="1"/>
          </p:cNvPicPr>
          <p:nvPr/>
        </p:nvPicPr>
        <p:blipFill>
          <a:blip r:embed="rId2" cstate="print"/>
          <a:srcRect l="8136" t="288" r="10495"/>
          <a:stretch>
            <a:fillRect/>
          </a:stretch>
        </p:blipFill>
        <p:spPr bwMode="auto">
          <a:xfrm>
            <a:off x="1785918" y="214290"/>
            <a:ext cx="5429288" cy="498993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6258" name="Picture 2" descr="http://stat17.privet.ru/lr/0a02c9059ffcc18a80d316c387580d2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7858180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parnasse.ru/upload/comments/ffedc0e948c6bc2d65896332fff1cde5.jp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:\DCIM\101MSDCF\DSC03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0"/>
            <a:ext cx="6572263" cy="492919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http://arstyle.org/uploads/posts/2011-06/1308301450_1293111109_2-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H:\DCIM\101MSDCF\DSC03404.JPG"/>
          <p:cNvPicPr>
            <a:picLocks noChangeAspect="1" noChangeArrowheads="1"/>
          </p:cNvPicPr>
          <p:nvPr/>
        </p:nvPicPr>
        <p:blipFill>
          <a:blip r:embed="rId3" cstate="print"/>
          <a:srcRect l="21109" t="19364" r="34865"/>
          <a:stretch>
            <a:fillRect/>
          </a:stretch>
        </p:blipFill>
        <p:spPr bwMode="auto">
          <a:xfrm>
            <a:off x="5000628" y="2000240"/>
            <a:ext cx="3000396" cy="400052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3" descr="H:\DCIM\101MSDCF\DSC03368.JPG"/>
          <p:cNvPicPr>
            <a:picLocks noChangeAspect="1" noChangeArrowheads="1"/>
          </p:cNvPicPr>
          <p:nvPr/>
        </p:nvPicPr>
        <p:blipFill>
          <a:blip r:embed="rId4" cstate="print"/>
          <a:srcRect l="62343" t="59661" r="24170" b="8434"/>
          <a:stretch>
            <a:fillRect/>
          </a:stretch>
        </p:blipFill>
        <p:spPr bwMode="auto">
          <a:xfrm>
            <a:off x="2857488" y="2143116"/>
            <a:ext cx="2254843" cy="400052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368.JPG"/>
          <p:cNvPicPr>
            <a:picLocks noChangeAspect="1" noChangeArrowheads="1"/>
          </p:cNvPicPr>
          <p:nvPr/>
        </p:nvPicPr>
        <p:blipFill>
          <a:blip r:embed="rId2" cstate="print"/>
          <a:srcRect t="9834" r="15903"/>
          <a:stretch>
            <a:fillRect/>
          </a:stretch>
        </p:blipFill>
        <p:spPr bwMode="auto">
          <a:xfrm>
            <a:off x="1000100" y="498569"/>
            <a:ext cx="7286676" cy="5859389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84994" name="Picture 2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0"/>
            <a:ext cx="904875" cy="952500"/>
          </a:xfrm>
          <a:prstGeom prst="rect">
            <a:avLst/>
          </a:prstGeom>
          <a:noFill/>
        </p:spPr>
      </p:pic>
      <p:pic>
        <p:nvPicPr>
          <p:cNvPr id="84996" name="Picture 4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0"/>
            <a:ext cx="904875" cy="952500"/>
          </a:xfrm>
          <a:prstGeom prst="rect">
            <a:avLst/>
          </a:prstGeom>
          <a:noFill/>
        </p:spPr>
      </p:pic>
      <p:pic>
        <p:nvPicPr>
          <p:cNvPr id="84998" name="Picture 6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6143644"/>
            <a:ext cx="904875" cy="952500"/>
          </a:xfrm>
          <a:prstGeom prst="rect">
            <a:avLst/>
          </a:prstGeom>
          <a:noFill/>
        </p:spPr>
      </p:pic>
      <p:pic>
        <p:nvPicPr>
          <p:cNvPr id="85000" name="Picture 8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072206"/>
            <a:ext cx="904875" cy="952500"/>
          </a:xfrm>
          <a:prstGeom prst="rect">
            <a:avLst/>
          </a:prstGeom>
          <a:noFill/>
        </p:spPr>
      </p:pic>
      <p:pic>
        <p:nvPicPr>
          <p:cNvPr id="85002" name="Picture 10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6072206"/>
            <a:ext cx="904875" cy="952500"/>
          </a:xfrm>
          <a:prstGeom prst="rect">
            <a:avLst/>
          </a:prstGeom>
          <a:noFill/>
        </p:spPr>
      </p:pic>
      <p:pic>
        <p:nvPicPr>
          <p:cNvPr id="85004" name="Picture 12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0"/>
            <a:ext cx="904875" cy="952500"/>
          </a:xfrm>
          <a:prstGeom prst="rect">
            <a:avLst/>
          </a:prstGeom>
          <a:noFill/>
        </p:spPr>
      </p:pic>
      <p:pic>
        <p:nvPicPr>
          <p:cNvPr id="85006" name="Picture 14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0"/>
            <a:ext cx="904875" cy="952500"/>
          </a:xfrm>
          <a:prstGeom prst="rect">
            <a:avLst/>
          </a:prstGeom>
          <a:noFill/>
        </p:spPr>
      </p:pic>
      <p:pic>
        <p:nvPicPr>
          <p:cNvPr id="85008" name="Picture 16" descr="http://r16.imgfast.net/users/1613/16/48/04/smiles/18296119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072206"/>
            <a:ext cx="904875" cy="952500"/>
          </a:xfrm>
          <a:prstGeom prst="rect">
            <a:avLst/>
          </a:prstGeom>
          <a:noFill/>
        </p:spPr>
      </p:pic>
      <p:pic>
        <p:nvPicPr>
          <p:cNvPr id="85010" name="Picture 18" descr="http://f6.s.qip.ru/rPlo1bT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71538" cy="6858000"/>
          </a:xfrm>
          <a:prstGeom prst="rect">
            <a:avLst/>
          </a:prstGeom>
          <a:noFill/>
        </p:spPr>
      </p:pic>
      <p:pic>
        <p:nvPicPr>
          <p:cNvPr id="85012" name="Picture 20" descr="http://f6.s.qip.ru/rPlo1bTt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6776" y="0"/>
            <a:ext cx="107157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rtleo.com/pic/201108/1280x1024/artleo.com-6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Picture 6" descr="http://img0.liveinternet.ru/images/attach/c/9/126/365/126365716_125554989_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643289"/>
            <a:ext cx="4286280" cy="321471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00430" y="428604"/>
            <a:ext cx="5000660" cy="2585323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Спасибо  </a:t>
            </a:r>
          </a:p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за </a:t>
            </a:r>
          </a:p>
          <a:p>
            <a:pPr algn="ctr"/>
            <a:r>
              <a:rPr lang="ru-RU" sz="5400" b="1" cap="none" spc="0" dirty="0" smtClean="0">
                <a:ln/>
                <a:solidFill>
                  <a:schemeClr val="accent3"/>
                </a:solidFill>
                <a:effectLst/>
              </a:rPr>
              <a:t>  внимание!</a:t>
            </a:r>
            <a:endParaRPr lang="ru-RU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DCIM\101MSDCF\DSC03285.JPG"/>
          <p:cNvPicPr>
            <a:picLocks noChangeAspect="1" noChangeArrowheads="1"/>
          </p:cNvPicPr>
          <p:nvPr/>
        </p:nvPicPr>
        <p:blipFill>
          <a:blip r:embed="rId2" cstate="print"/>
          <a:srcRect t="28158"/>
          <a:stretch>
            <a:fillRect/>
          </a:stretch>
        </p:blipFill>
        <p:spPr bwMode="auto">
          <a:xfrm>
            <a:off x="1571604" y="1285860"/>
            <a:ext cx="6400816" cy="344885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7826" name="Picture 2" descr="http://images3.wikia.nocookie.net/__cb20121125024108/austinally/images/5/52/Large_snowflakes_falling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-1608138"/>
            <a:ext cx="2724150" cy="3352801"/>
          </a:xfrm>
          <a:prstGeom prst="rect">
            <a:avLst/>
          </a:prstGeom>
          <a:noFill/>
        </p:spPr>
      </p:pic>
      <p:pic>
        <p:nvPicPr>
          <p:cNvPr id="77828" name="Picture 4" descr="http://images3.wikia.nocookie.net/__cb20121125024108/austinally/images/5/52/Large_snowflakes_falling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-285776"/>
            <a:ext cx="2724150" cy="3352801"/>
          </a:xfrm>
          <a:prstGeom prst="rect">
            <a:avLst/>
          </a:prstGeom>
          <a:noFill/>
        </p:spPr>
      </p:pic>
      <p:pic>
        <p:nvPicPr>
          <p:cNvPr id="77830" name="Picture 6" descr="http://images3.wikia.nocookie.net/__cb20121125024108/austinally/images/5/52/Large_snowflakes_falling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4686"/>
            <a:ext cx="2724150" cy="3352801"/>
          </a:xfrm>
          <a:prstGeom prst="rect">
            <a:avLst/>
          </a:prstGeom>
          <a:noFill/>
        </p:spPr>
      </p:pic>
      <p:pic>
        <p:nvPicPr>
          <p:cNvPr id="77832" name="Picture 8" descr="http://images3.wikia.nocookie.net/__cb20121125024108/austinally/images/5/52/Large_snowflakes_falling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-214338"/>
            <a:ext cx="2724150" cy="3352801"/>
          </a:xfrm>
          <a:prstGeom prst="rect">
            <a:avLst/>
          </a:prstGeom>
          <a:noFill/>
        </p:spPr>
      </p:pic>
      <p:pic>
        <p:nvPicPr>
          <p:cNvPr id="77834" name="Picture 10" descr="http://images3.wikia.nocookie.net/__cb20121125024108/austinally/images/5/52/Large_snowflakes_falling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0"/>
            <a:ext cx="2724150" cy="3352801"/>
          </a:xfrm>
          <a:prstGeom prst="rect">
            <a:avLst/>
          </a:prstGeom>
          <a:noFill/>
        </p:spPr>
      </p:pic>
      <p:pic>
        <p:nvPicPr>
          <p:cNvPr id="77836" name="Picture 12" descr="http://images3.wikia.nocookie.net/__cb20121125024108/austinally/images/5/52/Large_snowflakes_falling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505199"/>
            <a:ext cx="2724150" cy="3352801"/>
          </a:xfrm>
          <a:prstGeom prst="rect">
            <a:avLst/>
          </a:prstGeom>
          <a:noFill/>
        </p:spPr>
      </p:pic>
      <p:pic>
        <p:nvPicPr>
          <p:cNvPr id="77838" name="Picture 14" descr="http://images3.wikia.nocookie.net/__cb20121125024108/austinally/images/5/52/Large_snowflakes_falling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505199"/>
            <a:ext cx="2724150" cy="3352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ayer.myshared.ru/990060/data/images/img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143" y="0"/>
            <a:ext cx="9199143" cy="6858001"/>
          </a:xfrm>
          <a:prstGeom prst="rect">
            <a:avLst/>
          </a:prstGeom>
          <a:noFill/>
        </p:spPr>
      </p:pic>
      <p:pic>
        <p:nvPicPr>
          <p:cNvPr id="3" name="Picture 2" descr="H:\DCIM\101MSDCF\DSC03294.JPG"/>
          <p:cNvPicPr>
            <a:picLocks noChangeAspect="1" noChangeArrowheads="1"/>
          </p:cNvPicPr>
          <p:nvPr/>
        </p:nvPicPr>
        <p:blipFill>
          <a:blip r:embed="rId3" cstate="print"/>
          <a:srcRect t="642" r="27397"/>
          <a:stretch>
            <a:fillRect/>
          </a:stretch>
        </p:blipFill>
        <p:spPr bwMode="auto">
          <a:xfrm>
            <a:off x="457199" y="521492"/>
            <a:ext cx="5686437" cy="583646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287.JPG"/>
          <p:cNvPicPr>
            <a:picLocks noChangeAspect="1" noChangeArrowheads="1"/>
          </p:cNvPicPr>
          <p:nvPr/>
        </p:nvPicPr>
        <p:blipFill>
          <a:blip r:embed="rId2" cstate="print"/>
          <a:srcRect r="23354"/>
          <a:stretch>
            <a:fillRect/>
          </a:stretch>
        </p:blipFill>
        <p:spPr bwMode="auto">
          <a:xfrm>
            <a:off x="1428728" y="733946"/>
            <a:ext cx="6008631" cy="587958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78850" name="Picture 2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857250" cy="857251"/>
          </a:xfrm>
          <a:prstGeom prst="rect">
            <a:avLst/>
          </a:prstGeom>
          <a:noFill/>
        </p:spPr>
      </p:pic>
      <p:pic>
        <p:nvPicPr>
          <p:cNvPr id="78852" name="Picture 4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857364"/>
            <a:ext cx="857250" cy="857251"/>
          </a:xfrm>
          <a:prstGeom prst="rect">
            <a:avLst/>
          </a:prstGeom>
          <a:noFill/>
        </p:spPr>
      </p:pic>
      <p:pic>
        <p:nvPicPr>
          <p:cNvPr id="78854" name="Picture 6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0"/>
            <a:ext cx="857250" cy="857251"/>
          </a:xfrm>
          <a:prstGeom prst="rect">
            <a:avLst/>
          </a:prstGeom>
          <a:noFill/>
        </p:spPr>
      </p:pic>
      <p:pic>
        <p:nvPicPr>
          <p:cNvPr id="78856" name="Picture 8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0"/>
            <a:ext cx="857250" cy="857251"/>
          </a:xfrm>
          <a:prstGeom prst="rect">
            <a:avLst/>
          </a:prstGeom>
          <a:noFill/>
        </p:spPr>
      </p:pic>
      <p:pic>
        <p:nvPicPr>
          <p:cNvPr id="78858" name="Picture 10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6000749"/>
            <a:ext cx="857250" cy="857251"/>
          </a:xfrm>
          <a:prstGeom prst="rect">
            <a:avLst/>
          </a:prstGeom>
          <a:noFill/>
        </p:spPr>
      </p:pic>
      <p:pic>
        <p:nvPicPr>
          <p:cNvPr id="78860" name="Picture 12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357166"/>
            <a:ext cx="857250" cy="857251"/>
          </a:xfrm>
          <a:prstGeom prst="rect">
            <a:avLst/>
          </a:prstGeom>
          <a:noFill/>
        </p:spPr>
      </p:pic>
      <p:pic>
        <p:nvPicPr>
          <p:cNvPr id="78862" name="Picture 14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42852"/>
            <a:ext cx="857250" cy="857251"/>
          </a:xfrm>
          <a:prstGeom prst="rect">
            <a:avLst/>
          </a:prstGeom>
          <a:noFill/>
        </p:spPr>
      </p:pic>
      <p:pic>
        <p:nvPicPr>
          <p:cNvPr id="78864" name="Picture 16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0" y="4286256"/>
            <a:ext cx="857250" cy="857251"/>
          </a:xfrm>
          <a:prstGeom prst="rect">
            <a:avLst/>
          </a:prstGeom>
          <a:noFill/>
        </p:spPr>
      </p:pic>
      <p:pic>
        <p:nvPicPr>
          <p:cNvPr id="78866" name="Picture 18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5715016"/>
            <a:ext cx="857250" cy="857251"/>
          </a:xfrm>
          <a:prstGeom prst="rect">
            <a:avLst/>
          </a:prstGeom>
          <a:noFill/>
        </p:spPr>
      </p:pic>
      <p:pic>
        <p:nvPicPr>
          <p:cNvPr id="78868" name="Picture 20" descr="http://i78.beon.ru/12/25/1402512/56/57271656/bear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2000240"/>
            <a:ext cx="857250" cy="857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DCIM\101MSDCF\DSC03290.JPG"/>
          <p:cNvPicPr>
            <a:picLocks noChangeAspect="1" noChangeArrowheads="1"/>
          </p:cNvPicPr>
          <p:nvPr/>
        </p:nvPicPr>
        <p:blipFill>
          <a:blip r:embed="rId2" cstate="print"/>
          <a:srcRect t="364" r="11507"/>
          <a:stretch>
            <a:fillRect/>
          </a:stretch>
        </p:blipFill>
        <p:spPr bwMode="auto">
          <a:xfrm>
            <a:off x="2786050" y="0"/>
            <a:ext cx="6357950" cy="53689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4276" name="Picture 4" descr="http://s017.radikal.ru/i423/1112/20/3ff938ece4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928802"/>
            <a:ext cx="4154564" cy="4762978"/>
          </a:xfrm>
          <a:prstGeom prst="rect">
            <a:avLst/>
          </a:prstGeom>
          <a:noFill/>
        </p:spPr>
      </p:pic>
      <p:pic>
        <p:nvPicPr>
          <p:cNvPr id="54278" name="Picture 6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71625" cy="1924051"/>
          </a:xfrm>
          <a:prstGeom prst="rect">
            <a:avLst/>
          </a:prstGeom>
          <a:noFill/>
        </p:spPr>
      </p:pic>
      <p:pic>
        <p:nvPicPr>
          <p:cNvPr id="54280" name="Picture 8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1571625" cy="1924051"/>
          </a:xfrm>
          <a:prstGeom prst="rect">
            <a:avLst/>
          </a:prstGeom>
          <a:noFill/>
        </p:spPr>
      </p:pic>
      <p:pic>
        <p:nvPicPr>
          <p:cNvPr id="54282" name="Picture 10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-214338"/>
            <a:ext cx="1571625" cy="1924051"/>
          </a:xfrm>
          <a:prstGeom prst="rect">
            <a:avLst/>
          </a:prstGeom>
          <a:noFill/>
        </p:spPr>
      </p:pic>
      <p:pic>
        <p:nvPicPr>
          <p:cNvPr id="54284" name="Picture 12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643050"/>
            <a:ext cx="1571625" cy="1924051"/>
          </a:xfrm>
          <a:prstGeom prst="rect">
            <a:avLst/>
          </a:prstGeom>
          <a:noFill/>
        </p:spPr>
      </p:pic>
      <p:pic>
        <p:nvPicPr>
          <p:cNvPr id="54286" name="Picture 14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1571612"/>
            <a:ext cx="1571625" cy="1924051"/>
          </a:xfrm>
          <a:prstGeom prst="rect">
            <a:avLst/>
          </a:prstGeom>
          <a:noFill/>
        </p:spPr>
      </p:pic>
      <p:pic>
        <p:nvPicPr>
          <p:cNvPr id="54288" name="Picture 16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5988" y="5143513"/>
            <a:ext cx="1400447" cy="1714488"/>
          </a:xfrm>
          <a:prstGeom prst="rect">
            <a:avLst/>
          </a:prstGeom>
          <a:noFill/>
        </p:spPr>
      </p:pic>
      <p:pic>
        <p:nvPicPr>
          <p:cNvPr id="54290" name="Picture 18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5286388"/>
            <a:ext cx="1285873" cy="1574221"/>
          </a:xfrm>
          <a:prstGeom prst="rect">
            <a:avLst/>
          </a:prstGeom>
          <a:noFill/>
        </p:spPr>
      </p:pic>
      <p:pic>
        <p:nvPicPr>
          <p:cNvPr id="54292" name="Picture 20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362553"/>
            <a:ext cx="1221528" cy="1495447"/>
          </a:xfrm>
          <a:prstGeom prst="rect">
            <a:avLst/>
          </a:prstGeom>
          <a:noFill/>
        </p:spPr>
      </p:pic>
      <p:pic>
        <p:nvPicPr>
          <p:cNvPr id="54294" name="Picture 22" descr="http://rhinefortco.com/wpimages/wp0af7c89a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33949"/>
            <a:ext cx="1571625" cy="19240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26</Words>
  <Application>Microsoft Office PowerPoint</Application>
  <PresentationFormat>Экран (4:3)</PresentationFormat>
  <Paragraphs>14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 </vt:lpstr>
      <vt:lpstr>Слайд 18</vt:lpstr>
      <vt:lpstr>Слайд 19</vt:lpstr>
      <vt:lpstr>Слайд 20</vt:lpstr>
      <vt:lpstr>Слайд 21</vt:lpstr>
      <vt:lpstr>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    </vt:lpstr>
      <vt:lpstr>Слайд 39</vt:lpstr>
      <vt:lpstr>Слайд 40</vt:lpstr>
      <vt:lpstr>  </vt:lpstr>
      <vt:lpstr>Слайд 42</vt:lpstr>
      <vt:lpstr> </vt:lpstr>
      <vt:lpstr>Слайд 44</vt:lpstr>
      <vt:lpstr>Слайд 45</vt:lpstr>
      <vt:lpstr>Слайд 46</vt:lpstr>
      <vt:lpstr> </vt:lpstr>
      <vt:lpstr>Слайд 48</vt:lpstr>
      <vt:lpstr> 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Щербинины</dc:creator>
  <cp:lastModifiedBy>Щербинины</cp:lastModifiedBy>
  <cp:revision>47</cp:revision>
  <dcterms:created xsi:type="dcterms:W3CDTF">2015-12-30T16:29:50Z</dcterms:created>
  <dcterms:modified xsi:type="dcterms:W3CDTF">2016-01-01T21:27:03Z</dcterms:modified>
</cp:coreProperties>
</file>