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72" r:id="rId2"/>
    <p:sldId id="270" r:id="rId3"/>
    <p:sldId id="275" r:id="rId4"/>
    <p:sldId id="276" r:id="rId5"/>
    <p:sldId id="261" r:id="rId6"/>
    <p:sldId id="273" r:id="rId7"/>
    <p:sldId id="262" r:id="rId8"/>
    <p:sldId id="264" r:id="rId9"/>
    <p:sldId id="274" r:id="rId10"/>
    <p:sldId id="277" r:id="rId11"/>
    <p:sldId id="267" r:id="rId12"/>
    <p:sldId id="27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7808-0913-48D9-B8CB-3CB97C2B103D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A5D-993A-49DA-90A4-F883D23BB5B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42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7808-0913-48D9-B8CB-3CB97C2B103D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A5D-993A-49DA-90A4-F883D23BB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64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7808-0913-48D9-B8CB-3CB97C2B103D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A5D-993A-49DA-90A4-F883D23BB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130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7808-0913-48D9-B8CB-3CB97C2B103D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A5D-993A-49DA-90A4-F883D23BB5B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5161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7808-0913-48D9-B8CB-3CB97C2B103D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A5D-993A-49DA-90A4-F883D23BB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87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7808-0913-48D9-B8CB-3CB97C2B103D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A5D-993A-49DA-90A4-F883D23BB5B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6143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7808-0913-48D9-B8CB-3CB97C2B103D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A5D-993A-49DA-90A4-F883D23BB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555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7808-0913-48D9-B8CB-3CB97C2B103D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A5D-993A-49DA-90A4-F883D23BB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737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7808-0913-48D9-B8CB-3CB97C2B103D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A5D-993A-49DA-90A4-F883D23BB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29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7808-0913-48D9-B8CB-3CB97C2B103D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A5D-993A-49DA-90A4-F883D23BB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8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7808-0913-48D9-B8CB-3CB97C2B103D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A5D-993A-49DA-90A4-F883D23BB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53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7808-0913-48D9-B8CB-3CB97C2B103D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A5D-993A-49DA-90A4-F883D23BB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1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7808-0913-48D9-B8CB-3CB97C2B103D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A5D-993A-49DA-90A4-F883D23BB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05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7808-0913-48D9-B8CB-3CB97C2B103D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A5D-993A-49DA-90A4-F883D23BB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82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7808-0913-48D9-B8CB-3CB97C2B103D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A5D-993A-49DA-90A4-F883D23BB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3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7808-0913-48D9-B8CB-3CB97C2B103D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A5D-993A-49DA-90A4-F883D23BB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266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7808-0913-48D9-B8CB-3CB97C2B103D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A5D-993A-49DA-90A4-F883D23BB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6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6A27808-0913-48D9-B8CB-3CB97C2B103D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0D18A5D-993A-49DA-90A4-F883D23BB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137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723" y="2626340"/>
            <a:ext cx="7549036" cy="2002809"/>
          </a:xfrm>
        </p:spPr>
        <p:txBody>
          <a:bodyPr>
            <a:normAutofit/>
          </a:bodyPr>
          <a:lstStyle/>
          <a:p>
            <a:r>
              <a:rPr lang="ru-RU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2606723" y="4184316"/>
            <a:ext cx="8534400" cy="1160061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Почечуева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васильевна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22655" y="5650172"/>
            <a:ext cx="8534401" cy="906139"/>
          </a:xfrm>
        </p:spPr>
        <p:txBody>
          <a:bodyPr>
            <a:normAutofit fontScale="92500" lnSpcReduction="20000"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МКДОУ – детский сад «Березка»</a:t>
            </a:r>
          </a:p>
          <a:p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Рыбное, Каменского  района, Алтайского края, воспитатель.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55" y="207906"/>
            <a:ext cx="3426014" cy="2764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77" y="3357349"/>
            <a:ext cx="2647666" cy="3198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974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2261" y="442415"/>
            <a:ext cx="8534400" cy="54022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Дети не однократно были награждены грамотами.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606" y="3927234"/>
            <a:ext cx="3592855" cy="26946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519" y="3844648"/>
            <a:ext cx="3813085" cy="285981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74" y="885213"/>
            <a:ext cx="3662640" cy="274698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431" y="1085942"/>
            <a:ext cx="3257264" cy="24429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614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80832"/>
            <a:ext cx="3516574" cy="26374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63" y="180832"/>
            <a:ext cx="3976049" cy="2982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514297"/>
            <a:ext cx="3994245" cy="2995684"/>
          </a:xfrm>
          <a:prstGeom prst="roundRect">
            <a:avLst>
              <a:gd name="adj" fmla="val 11111"/>
            </a:avLst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635" y="1272227"/>
            <a:ext cx="4122760" cy="3092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940" y="3572299"/>
            <a:ext cx="3839572" cy="2879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539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1" y="279777"/>
            <a:ext cx="3912358" cy="2934269"/>
          </a:xfrm>
          <a:prstGeom prst="rect">
            <a:avLst/>
          </a:prstGeom>
          <a:ln w="127000" cap="rnd">
            <a:solidFill>
              <a:schemeClr val="bg1">
                <a:lumMod val="85000"/>
                <a:lumOff val="1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74" y="252219"/>
            <a:ext cx="3985845" cy="2989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00" y="3567840"/>
            <a:ext cx="3959250" cy="2969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562" y="1842811"/>
            <a:ext cx="3730111" cy="2797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74" y="3444172"/>
            <a:ext cx="4351605" cy="3263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901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156" y="3916907"/>
            <a:ext cx="6933062" cy="272955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рождения: 17 августа 1976г.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рождения: с.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Корнилово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Бийский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Педагогический  Колледж.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 «Воспитатель детей  дошкольного возраста»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</a:t>
            </a:r>
            <a:r>
              <a:rPr lang="ru-RU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</a:t>
            </a:r>
            <a:r>
              <a:rPr lang="ru-RU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18 лет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– квалификации: 2 квалификационная категория.</a:t>
            </a:r>
          </a:p>
          <a:p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77" y="256944"/>
            <a:ext cx="4760489" cy="35703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59" y="4031352"/>
            <a:ext cx="3512025" cy="26151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511" y="256944"/>
            <a:ext cx="2917422" cy="20095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3449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559937"/>
            <a:ext cx="8534401" cy="299872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ЭССЭ   «Моя   ПЕДАГОГИЧЕСКАЯ  ФИЛОСОФИЯ».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9179" y="859809"/>
            <a:ext cx="8534400" cy="5745708"/>
          </a:xfrm>
        </p:spPr>
        <p:txBody>
          <a:bodyPr>
            <a:normAutofit lnSpcReduction="10000"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«Детство- это огромный край, откуда  приходит каждый, - писал Экзюпери.-Откуда я родом? Я родом из моего детства, слово из какой-нибудь страны». Детство, действительно, страна. В ней живут добрые и открытые сердца, непосредственные и взбалмошные человечки, порой удивляющие своими правдивыми и умными, не по возрасту, речами и поступками. Человечки, требующие уважения и любви, понимания и доброты, Только получая всё это, маленький человек станет Человеком.  «Человек! Это звучит гордо!» – говорит Сатин в драме А.М. Горького «На дне». Какими «человеками» стану наши воспитанники, во многом зависит от нас, воспитателей детского сада. Когда родители двухмесячного ребенка спросили А.С. Макаренко: «С какого возраста следует воспитывать малыша?». Антон  Семенович ответил: « Вы опоздали на два месяца». Воспитание начинается с первых минут жизни. Воспитание любовью. Ведь любовь – творец всего доброго, возвышенного, сильного и светлого. Ребенок умеет любить того, кто его любит и его можно воспитать только любовью. Видели ли вы глаза испуганного грубым окриком ребенка? В это взгляде боль и страх. Страх перед самим собой, окружающими. Малыш должен быть любим, он пришел в этот мир за счастьем и за любовью. Любить детей, пришедших в детский сад , - это искусство. А творить искусство, может только творческий, одаренный человек, значит, быть воспитателем – это талант, Талант педагога -    воспитателя помимо любви предлагает строгость  и требовательность к ребёнку. Умение объективно оценить его поведение, не концентрируясь на снисходительности и слащавость.  Наша любовь должна духовно обогащать  растущего человека, не только  давать ему радость жизни (что тоже необходимо), но и будить  в нём гармонию добрых чувств и поступков, вырабатывать   в нём    лучшие черты характер. Только  эмоциональное благополучия формирует понимание мира и адекватное к нему отношение. Ведь сидящие перед воспитателем ребёнок в свои три года уже личность, уже индивидуально и величайшая ошибка – подвести его под стандарт. Только педагогическая интуиция и педагогический такт помогут найти верное решение, подобрать формы воздействия и методы воспитания формирующейся личности. Кто-то скажет: «…какая там личность». А я уверена: «Личность». И не иначе, Уже с первых шагов ребёнка мы должны прививать ему черты характера, которые помогут ему стать человеком и гражданином. Воспитать в ребёнке доброту – это значит научить его и мыслить, и чувствовать. И действовать по законам  добрых человеческих отношений. Научить со –переживанию, со-страданию, со-чувствию ( выделяю приставку со ,обозначающую «вместе», ведь современные семьи имеют лишь одного ребёнка, который порой не умеет видеть чужой боли, а, значит, вырастает черствым и равнодушным.                                                                                                         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69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7669" y="191069"/>
            <a:ext cx="8534400" cy="626432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не это ли беда нашего  общества?). Рядом с нами растёт Человек, и мы принимаем в этом непосредственно участие. Великая ответственность! Перед нами распаханное поле и маленькое зёрнышко. Кто или что вырастет из него? Чертополох? Ромашка? Роза? Научить детей видеть и понимать окружающий мир – это одна из ступеней роста. Не быть равнодушным! Не быть злым! Уметь  понять и пожалеть. Порадуйтесь новому  платьицу  воспитанницы, обратите на это внимание ребят в группе, погрустите вместе с грустным сегодня ребенком, порадуйтесь с веселым. И тогда в награду загорится искорка в детских глазах, а от этой искорки  станет вдруг теплее всем. Между детьми установится контакт, полный удивительного взаимопонимания. Со сверстником малышу легче сравниваться, с ним он может конкурировать, утверждать себя, вступать в бесконечные контакты и заодно овладеть очень важным умением – сотрудничать с другими людьми. Ничто так не обогащает душу, как общение. Общение становится радостью.  А ведь жизнь ребенка в детском саду нельзя считать полноценной, если ей не сопутствует радость. Именно  она создает здоровый душевный настрой, жизнеутверждающее мироощущение растущего человека. Мягкое обращение, улыбка, заботливый  жест, доброе слово воспитателя – вот категория комфортности. Ответить за день на тысячу «почему?»  и на следующий вопрос опять дать ответ и не устать. Перевести с языка взрослых на детский язык то, с чем соприкасаются дети, и не устать. Терпеливо разъяснять что –то няне, приветливо встретить родителей в конце рабочего дня, и не устать!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творчества, вдохновения, любви к детям нет воспитателя. Воспитатель выполняет благородную миссию – реализует право детей на счастливое настоящее и прокладывает им путь в будущее. Эти слова обращены к воспитателям (В.А. Сухомлинского) «…чтобы стать настоящим воспитателем детей, надо отдать им свое сердце». А я добавляю, не только сердце, но и душу. Ведь любовь – это труд души . «Зорко одно лишь сердце. Глазами самого главного не увидишь», - вот секрет, открытый  Маленькому принцу. Труд воспитателя благороден и почетен. Он в ответе за своих воспитанников. Именно поэтому, провожая детей в первый школьный класс, так переживает и волнуется их воспитатель. Как их  встретят? Поймут ли? Увидят ли только им присущие качества личности? И успокаивается, если учитель обращается к нему за советом,  за помощью, если выстраивается невидимый  мостик: школа – детский сад.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идет воспитатель к «новым» детям, чтобы снова и снова отдать им тепло своей души и дарить огромное, как солнце, сердце…..</a:t>
            </a:r>
          </a:p>
          <a:p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31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58" y="1493061"/>
            <a:ext cx="6830254" cy="51226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197289" y="685800"/>
            <a:ext cx="7219665" cy="556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мая  1999г.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кончила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Бийский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Педагогический  Колледж.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43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56597" y="327546"/>
            <a:ext cx="7608178" cy="61415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Награждена  Почетными  грамотами  комитета  по  образованию.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87" y="1053489"/>
            <a:ext cx="10072046" cy="5436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2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8226" y="395787"/>
            <a:ext cx="5110635" cy="55955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9" y="856396"/>
            <a:ext cx="4180764" cy="3135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770" y="856396"/>
            <a:ext cx="3912358" cy="2934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732" y="3302759"/>
            <a:ext cx="4540155" cy="3405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800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3770" y="723330"/>
            <a:ext cx="8534400" cy="61346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профессиональной  деятельности  руководствуюсь следующими </a:t>
            </a:r>
            <a:r>
              <a:rPr lang="ru-RU" sz="16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Принципами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уважай  в ребенке личность;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развивай и совершенствуй свое мастерство;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заинтересуй ребенка так, чтобы он вновь и вновь ждал встречи с тобой.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Учить и учиться – вот девиз, с которым стараюсь идти по жизни. Учиться слушать и слышать, смотреть и видеть, думать и высказывать, а главное – чувствовать.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Учиться у детей открытости, светлому взгляду на жизнь.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Дети – это чудо света,</a:t>
            </a:r>
          </a:p>
          <a:p>
            <a:pPr marL="0" indent="0" algn="ctr"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Я увидела  это сама.</a:t>
            </a:r>
          </a:p>
          <a:p>
            <a:pPr marL="0" indent="0" algn="ctr"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 причислила чудо это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самым чудным чудесам.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перед будущим в ответе.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радость, боль и грусть,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 будущее – это дети.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с ними, ну и пусть.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наших детях наша сила,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Внеземных миров огни.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бы будущее было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Столь же светлым, как они!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170" y="63342"/>
            <a:ext cx="2227225" cy="25706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749" y="2634018"/>
            <a:ext cx="2493949" cy="2825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08" y="2809827"/>
            <a:ext cx="3720770" cy="2526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698" y="4084125"/>
            <a:ext cx="2425209" cy="2463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4288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7545" y="360529"/>
            <a:ext cx="8534400" cy="431041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Организовала  кружок «Хрустальный голосок»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88" y="946623"/>
            <a:ext cx="4913194" cy="5515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82" y="4645926"/>
            <a:ext cx="2899826" cy="20414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026" y="576049"/>
            <a:ext cx="3425936" cy="1716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754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460</TotalTime>
  <Words>1195</Words>
  <Application>Microsoft Office PowerPoint</Application>
  <PresentationFormat>Широкоэкранный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Century Gothic</vt:lpstr>
      <vt:lpstr>Times New Roman</vt:lpstr>
      <vt:lpstr>Wingdings 3</vt:lpstr>
      <vt:lpstr>Сектор</vt:lpstr>
      <vt:lpstr>пОРтФОЛИО</vt:lpstr>
      <vt:lpstr>Презентация PowerPoint</vt:lpstr>
      <vt:lpstr>                                                             ЭССЭ   «Моя   ПЕДАГОГИЧЕСКАЯ  ФИЛОСОФИЯ».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Ирина Почечуева</dc:creator>
  <cp:lastModifiedBy>Ирина Почечуева</cp:lastModifiedBy>
  <cp:revision>48</cp:revision>
  <dcterms:created xsi:type="dcterms:W3CDTF">2015-10-08T06:27:23Z</dcterms:created>
  <dcterms:modified xsi:type="dcterms:W3CDTF">2015-11-18T06:18:46Z</dcterms:modified>
</cp:coreProperties>
</file>