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80" r:id="rId4"/>
    <p:sldId id="281" r:id="rId5"/>
    <p:sldId id="283" r:id="rId6"/>
    <p:sldId id="284" r:id="rId7"/>
    <p:sldId id="285" r:id="rId8"/>
    <p:sldId id="286" r:id="rId9"/>
    <p:sldId id="289" r:id="rId10"/>
    <p:sldId id="290" r:id="rId11"/>
    <p:sldId id="291" r:id="rId12"/>
    <p:sldId id="292" r:id="rId13"/>
    <p:sldId id="293" r:id="rId14"/>
    <p:sldId id="296" r:id="rId15"/>
    <p:sldId id="297" r:id="rId16"/>
    <p:sldId id="298" r:id="rId17"/>
    <p:sldId id="299" r:id="rId18"/>
    <p:sldId id="300" r:id="rId19"/>
    <p:sldId id="301" r:id="rId20"/>
    <p:sldId id="302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7" autoAdjust="0"/>
    <p:restoredTop sz="95596" autoAdjust="0"/>
  </p:normalViewPr>
  <p:slideViewPr>
    <p:cSldViewPr>
      <p:cViewPr varScale="1">
        <p:scale>
          <a:sx n="84" d="100"/>
          <a:sy n="84" d="100"/>
        </p:scale>
        <p:origin x="-173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5CADA4-A242-41A5-A6F7-94E3E7FB0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40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340640-AB1E-46BB-8EC0-7D4224B86780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77200" cy="5334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«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родителей</a:t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здоровье и безопасность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детей».</a:t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  <a:b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Почечуева</a:t>
            </a:r>
            <a:r>
              <a:rPr lang="ru-RU" sz="1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В. </a:t>
            </a:r>
            <a:b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Рыбное 2023г.</a:t>
            </a:r>
            <a:endParaRPr lang="ru-RU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сад\Desktop\368a0f6365968335aaf158b67546548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267200"/>
            <a:ext cx="3048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Электрические приборы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543800" cy="4724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Лекарство и бытовая химия.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6404" y="1524000"/>
            <a:ext cx="3801780" cy="4602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Безопасность-в-вашем-доме-картинки-01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0" y="1447800"/>
            <a:ext cx="3962400" cy="46783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Газ. 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Открытое окно или балкон.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bezopasnost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1524000"/>
            <a:ext cx="4041775" cy="4571999"/>
          </a:xfrm>
        </p:spPr>
      </p:pic>
      <p:pic>
        <p:nvPicPr>
          <p:cNvPr id="10" name="Содержимое 9" descr="Безопасность-в-вашем-доме-картинки-0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345" y="1524000"/>
            <a:ext cx="3969897" cy="46021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762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Спички, зажигалки брать нельзя.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6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7543800" cy="5334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Опасности, поджидающие ребенка на улице</a:t>
            </a:r>
            <a:endParaRPr lang="ru-RU" dirty="0"/>
          </a:p>
        </p:txBody>
      </p:sp>
      <p:pic>
        <p:nvPicPr>
          <p:cNvPr id="5" name="Содержимое 4" descr="s1200-1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05000"/>
            <a:ext cx="3581400" cy="4101751"/>
          </a:xfrm>
        </p:spPr>
      </p:pic>
      <p:pic>
        <p:nvPicPr>
          <p:cNvPr id="6" name="Содержимое 5" descr="6d2a7056ee650ddfd0ee2be1c0ae6630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81200"/>
            <a:ext cx="3581400" cy="4114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0668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Незнакомые люди на улице могут быть опасными.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7e6edc930f5d97faf305d3b328af4860-8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7772400" cy="5181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906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избежать беды с автокреслом ты води!!!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129617230i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800"/>
            <a:ext cx="7924800" cy="4876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8382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– это полезный источник информации, но и является  источником угроз безопасности детей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ba43bfdeacec6656f33c839af43f0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24000"/>
            <a:ext cx="7620000" cy="5105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Детские страхи.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467599" cy="5029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9906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безопасного пребывания детей в дошкольном учреждении.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578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Обеспечение удобной обувью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 скользкая подошва, соответствующий размер);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Использование безопасных игрушек и материалов;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Сопровождение детей в ДОУ и домой взрослыми и передача детей непосредственно воспитателям;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Содействие в организации учебно-воспитательного процесса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153400" cy="5029200"/>
          </a:xfrm>
        </p:spPr>
        <p:txBody>
          <a:bodyPr/>
          <a:lstStyle/>
          <a:p>
            <a:pPr marL="0" indent="0"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Ребёнок учится тому,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видит у себя в дому: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пример ему.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Коль видят нас и слышат дети,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за дела свои в ответе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за слова: легко толкнуть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на нехороший путь.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Держи в приличии свой дом,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каяться потом.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Себастьян Брант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15200" cy="51816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должны с вами помнить, что здоровье и безопасность детей в наших с вами руках!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5867400"/>
          </a:xfrm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условий, обеспечивающих охрану жизни и здоровья детей, где бы они ни находились – дома, в школе, при перевозке их на всех видах транспорта, игре на улице (во дворе), хождении по дорогам, катании на коньках и горках, в походах и т.д.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обеспечивается взрослыми, несущими на себе ответственность за организацию их жизнедеятельности.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54864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Главная наша задача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ребенка ответственно относиться к себе и окружающим людям, уметь предвидеть и распознавать опасности, соблюдать несложные правила личной безопасности, выработать модели поведения в экстремальных ситуациях.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906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Какую роль выполняет родитель-ребенок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ir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447800"/>
            <a:ext cx="5597329" cy="4419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 как поводырь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_OARfNzCo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752600"/>
            <a:ext cx="6553200" cy="4343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2192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обеспечить безопасность и здоровье наших детей?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3400" y="1752600"/>
            <a:ext cx="23622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ать  необходимые знания детям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общепринятых нормах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езопасного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поведения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00400" y="1752600"/>
            <a:ext cx="23622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752600"/>
            <a:ext cx="2514600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детей действовать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осознано в сложившейся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обстановке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(элементарные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поведения</a:t>
            </a:r>
            <a:r>
              <a:rPr lang="ru-RU" sz="1600" i="1" dirty="0" smtClean="0"/>
              <a:t>)</a:t>
            </a:r>
          </a:p>
          <a:p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019800" y="1752600"/>
            <a:ext cx="28956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у дошкольников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самостоятельность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ответственность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rot="10800000" flipV="1">
            <a:off x="1828800" y="2971800"/>
            <a:ext cx="2057400" cy="14478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Стрелка вниз 18"/>
          <p:cNvSpPr/>
          <p:nvPr/>
        </p:nvSpPr>
        <p:spPr bwMode="auto">
          <a:xfrm>
            <a:off x="3048000" y="3048000"/>
            <a:ext cx="533400" cy="6858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3048000" y="3733800"/>
            <a:ext cx="533400" cy="6858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3048000" y="4419600"/>
            <a:ext cx="533400" cy="6858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810000" y="3200400"/>
            <a:ext cx="1600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810000" y="3733800"/>
            <a:ext cx="16002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810000" y="4495800"/>
            <a:ext cx="1600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ТРАНСПОРТЕ</a:t>
            </a:r>
          </a:p>
        </p:txBody>
      </p:sp>
      <p:sp>
        <p:nvSpPr>
          <p:cNvPr id="26" name="Стрелка вниз 25"/>
          <p:cNvSpPr/>
          <p:nvPr/>
        </p:nvSpPr>
        <p:spPr bwMode="auto">
          <a:xfrm>
            <a:off x="3048000" y="5105400"/>
            <a:ext cx="533400" cy="6858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810000" y="5257800"/>
            <a:ext cx="1600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ПАРКЕ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9906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опасности могут подстерегать ребенка?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больше всего беспокоит родителя ребенка дошкольного возраста?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2057400"/>
            <a:ext cx="6248400" cy="4419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066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Острые, колющие и режущие предметы.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7696200" cy="5257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FFFFFF"/>
      </a:dk2>
      <a:lt2>
        <a:srgbClr val="820044"/>
      </a:lt2>
      <a:accent1>
        <a:srgbClr val="E70303"/>
      </a:accent1>
      <a:accent2>
        <a:srgbClr val="F96F1C"/>
      </a:accent2>
      <a:accent3>
        <a:srgbClr val="FFFFFF"/>
      </a:accent3>
      <a:accent4>
        <a:srgbClr val="505050"/>
      </a:accent4>
      <a:accent5>
        <a:srgbClr val="F1AAAA"/>
      </a:accent5>
      <a:accent6>
        <a:srgbClr val="E26418"/>
      </a:accent6>
      <a:hlink>
        <a:srgbClr val="BD0345"/>
      </a:hlink>
      <a:folHlink>
        <a:srgbClr val="66003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230</Words>
  <Application>Microsoft Office PowerPoint</Application>
  <PresentationFormat>Экран (4:3)</PresentationFormat>
  <Paragraphs>39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powerpoint-template-24</vt:lpstr>
      <vt:lpstr>Родительское собрание на тему: «Ответственность родителей за здоровье и безопасность детей».  Подготовила воспитатель:  Почечуева  И. В.  с. Рыбное 2023г.</vt:lpstr>
      <vt:lpstr>Ребёнок учится тому, Что видит у себя в дому: Родители пример ему. Коль видят нас и слышат дети, Мы за дела свои в ответе И за слова: легко толкнуть Детей на нехороший путь. Держи в приличии свой дом, Чтобы не каяться потом. Себастьян Брант</vt:lpstr>
      <vt:lpstr>Безопасность - это система условий, обеспечивающих охрану жизни и здоровья детей, где бы они ни находились – дома, в школе, при перевозке их на всех видах транспорта, игре на улице (во дворе), хождении по дорогам, катании на коньках и горках, в походах и т.д.  Безопасность детей обеспечивается взрослыми, несущими на себе ответственность за организацию их жизнедеятельности.</vt:lpstr>
      <vt:lpstr>Главная наша задача -  научить ребенка ответственно относиться к себе и окружающим людям, уметь предвидеть и распознавать опасности, соблюдать несложные правила личной безопасности, выработать модели поведения в экстремальных ситуациях. </vt:lpstr>
      <vt:lpstr>Какую роль выполняет родитель-ребенок?</vt:lpstr>
      <vt:lpstr>Родитель как поводырь</vt:lpstr>
      <vt:lpstr>Как обеспечить безопасность и здоровье наших детей?</vt:lpstr>
      <vt:lpstr>Какие опасности могут подстерегать ребенка?  Что больше всего беспокоит родителя ребенка дошкольного возраста?</vt:lpstr>
      <vt:lpstr>Острые, колющие и режущие предметы.</vt:lpstr>
      <vt:lpstr>Электрические приборы. </vt:lpstr>
      <vt:lpstr>Лекарство и бытовая химия. </vt:lpstr>
      <vt:lpstr>Газ.   Открытое окно или балкон.</vt:lpstr>
      <vt:lpstr>Спички, зажигалки брать нельзя.</vt:lpstr>
      <vt:lpstr>Опасности, поджидающие ребенка на улице</vt:lpstr>
      <vt:lpstr>Незнакомые люди на улице могут быть опасными. </vt:lpstr>
      <vt:lpstr>Чтобы избежать беды с автокреслом ты води!!!</vt:lpstr>
      <vt:lpstr>Интернет – это полезный источник информации, но и является  источником угроз безопасности детей</vt:lpstr>
      <vt:lpstr>Детские страхи.</vt:lpstr>
      <vt:lpstr>Организация безопасного пребывания детей в дошкольном учреждении.</vt:lpstr>
      <vt:lpstr>Мы должны с вами помнить, что здоровье и безопасность детей в наших с вами руках! 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PC1</cp:lastModifiedBy>
  <cp:revision>194</cp:revision>
  <dcterms:created xsi:type="dcterms:W3CDTF">2007-04-02T02:11:51Z</dcterms:created>
  <dcterms:modified xsi:type="dcterms:W3CDTF">2023-12-08T02:40:14Z</dcterms:modified>
</cp:coreProperties>
</file>