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7" autoAdjust="0"/>
    <p:restoredTop sz="98418" autoAdjust="0"/>
  </p:normalViewPr>
  <p:slideViewPr>
    <p:cSldViewPr>
      <p:cViewPr varScale="1">
        <p:scale>
          <a:sx n="73" d="100"/>
          <a:sy n="73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09F60C0F-51EA-40B6-8FF2-6A8526734F51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611A04C3-7328-440B-8D1A-79AEEB271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2FA1F-C04E-42AE-BD76-209444974AB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F685F8-6163-4FC7-9737-1084F79D862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2547DC-D731-45B3-9B3A-6D6F9D9832E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192F-4D4C-4458-89EC-729D62265A92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C08F-A707-4208-AF1C-A73258C59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F281-4AAB-4CAC-85F1-30AF6898D547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92AC1-FAAC-4ECF-8227-7ECA926EA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9DCF8-7904-4FBF-8F0A-5EE1C41C768A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1FFB-966F-46C4-96D0-C2081F6F3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404E2-302A-4995-893D-80BD038E9558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4E67-FC2A-492E-8994-7DEE616BA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6599-64D6-4CBD-9433-16733B5C7089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23D2A-A6A9-4562-B7EB-51AC34BD5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2DE6A-D3D2-4337-9B50-8F2B030C8BFC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74EF-D0BD-468D-B67C-DE5188ABE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0F07C-AAA8-42B3-9099-C3FF2830F3A1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B889-CADE-42C5-9213-8590036D9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7856-F010-4D98-A2AC-9A42BB89DE61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B54B0-9D20-447E-9D9C-38E601957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7E748-5014-42C3-B74C-ADEDDA6FB718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36BB7-991F-4DB3-B789-E0AC19D12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1B53-BC82-4DB5-AC5C-EB45B667358E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CBFB-A4E5-4661-9AD1-037E6EBC5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1430-C46F-4A3B-A30E-DBAAA288414B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9F565-9388-4B0C-A17B-035261E51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0CABF2-95D0-443F-A21F-40CC5FA77067}" type="datetimeFigureOut">
              <a:rPr lang="ru-RU"/>
              <a:pPr>
                <a:defRPr/>
              </a:pPr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B92750-1E28-4DD7-97B6-95DB798FD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1484313"/>
            <a:ext cx="7993062" cy="2808287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Рыбинский детский сад, филиал МБДОУ «Детский сад 189» </a:t>
            </a:r>
            <a:r>
              <a:rPr lang="ru-RU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>«Удивительный мир сенсорики»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4292600"/>
            <a:ext cx="7175500" cy="1493838"/>
          </a:xfrm>
        </p:spPr>
        <p:txBody>
          <a:bodyPr/>
          <a:lstStyle/>
          <a:p>
            <a:pPr algn="r" eaLnBrk="1" hangingPunct="1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 eaLnBrk="1" hangingPunct="1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Почечуева И. В.</a:t>
            </a:r>
          </a:p>
        </p:txBody>
      </p:sp>
    </p:spTree>
  </p:cSld>
  <p:clrMapOvr>
    <a:masterClrMapping/>
  </p:clrMapOvr>
  <p:transition advTm="10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395288" y="1412875"/>
            <a:ext cx="8640762" cy="2551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indent="269875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3 игра</a:t>
            </a:r>
            <a:r>
              <a:rPr lang="ru-RU" b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269875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0">
                <a:latin typeface="Times New Roman" pitchFamily="18" charset="0"/>
                <a:cs typeface="Times New Roman" pitchFamily="18" charset="0"/>
              </a:rPr>
              <a:t>Маша зашла в чащу и заблудилась. Я предлагаю Вам помочь Маше найти верный путь.</a:t>
            </a:r>
            <a:r>
              <a:rPr lang="ru-RU" sz="1400" b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0">
                <a:latin typeface="Times New Roman" pitchFamily="18" charset="0"/>
                <a:cs typeface="Times New Roman" pitchFamily="18" charset="0"/>
              </a:rPr>
              <a:t>Для этого Вам необходимо пройти лабиринт. (Сложность лабиринта  подбирается в зависимости от возраста детей).</a:t>
            </a:r>
            <a:r>
              <a:rPr lang="ru-RU" sz="1400" b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0">
                <a:latin typeface="Times New Roman" pitchFamily="18" charset="0"/>
                <a:cs typeface="Times New Roman" pitchFamily="18" charset="0"/>
              </a:rPr>
              <a:t>Предлагаю взять следующую подложку, на которой изображен лабиринт, и поместить ее под наше игровое поле. </a:t>
            </a:r>
            <a:r>
              <a:rPr lang="ru-RU" sz="1400" b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0">
                <a:latin typeface="Times New Roman" pitchFamily="18" charset="0"/>
                <a:cs typeface="Times New Roman" pitchFamily="18" charset="0"/>
              </a:rPr>
              <a:t>Находим в центре лабиринта Машу. А теперь попробуйте найти выход из лабиринта.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(Это упражнение необходимо для развития графомоторного навыка и подготовки руки к письму).</a:t>
            </a:r>
            <a:endParaRPr lang="ru-RU" sz="1400" b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2"/>
          <p:cNvSpPr>
            <a:spLocks noGrp="1"/>
          </p:cNvSpPr>
          <p:nvPr>
            <p:ph type="title"/>
          </p:nvPr>
        </p:nvSpPr>
        <p:spPr>
          <a:xfrm>
            <a:off x="457200" y="1571625"/>
            <a:ext cx="8229600" cy="857250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Не только для детей:</a:t>
            </a:r>
          </a:p>
        </p:txBody>
      </p:sp>
      <p:sp>
        <p:nvSpPr>
          <p:cNvPr id="27650" name="Содержимое 3"/>
          <p:cNvSpPr>
            <a:spLocks noGrp="1"/>
          </p:cNvSpPr>
          <p:nvPr>
            <p:ph idx="1"/>
          </p:nvPr>
        </p:nvSpPr>
        <p:spPr>
          <a:xfrm>
            <a:off x="500063" y="2643188"/>
            <a:ext cx="8186737" cy="3482975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взрослые могут использовать такую поделку в качестве своеобразной игрушки-антистресса. Приятное на ощупь вещество и простые узоры помогают снять напряжение.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advTm="15000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>
                <a:latin typeface="Comic Sans MS" pitchFamily="66" charset="0"/>
              </a:rPr>
              <a:t/>
            </a:r>
            <a:br>
              <a:rPr lang="ru-RU" sz="7200" dirty="0">
                <a:latin typeface="Comic Sans MS" pitchFamily="66" charset="0"/>
              </a:rPr>
            </a:br>
            <a:r>
              <a:rPr lang="ru-RU" sz="7200" dirty="0">
                <a:latin typeface="Comic Sans MS" pitchFamily="66" charset="0"/>
              </a:rPr>
              <a:t/>
            </a:r>
            <a:br>
              <a:rPr lang="ru-RU" sz="7200" dirty="0">
                <a:latin typeface="Comic Sans MS" pitchFamily="66" charset="0"/>
              </a:rPr>
            </a:br>
            <a:r>
              <a:rPr lang="ru-RU" sz="7200" dirty="0">
                <a:latin typeface="Comic Sans MS" pitchFamily="66" charset="0"/>
              </a:rPr>
              <a:t/>
            </a:r>
            <a:br>
              <a:rPr lang="ru-RU" sz="7200" dirty="0">
                <a:latin typeface="Comic Sans MS" pitchFamily="66" charset="0"/>
              </a:rPr>
            </a:br>
            <a:r>
              <a:rPr lang="ru-RU" sz="7200" dirty="0">
                <a:latin typeface="Comic Sans MS" pitchFamily="66" charset="0"/>
              </a:rPr>
              <a:t>Спасибо за внимание!</a:t>
            </a:r>
          </a:p>
        </p:txBody>
      </p:sp>
      <p:pic>
        <p:nvPicPr>
          <p:cNvPr id="28674" name="Picture 7" descr="i?id=133809532-4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738" y="3284538"/>
            <a:ext cx="32861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26988"/>
            <a:ext cx="8572500" cy="1285875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Значение сенсорного воспитания состоит в том, что оно: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313"/>
            <a:ext cx="7931150" cy="40878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является основой для интеллектуального развития;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развивает наблюдательность и</a:t>
            </a:r>
            <a:r>
              <a:rPr lang="ru-RU" sz="2600" b="1" dirty="0"/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мелкую моторику;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- позитивно влияет на эстетическое чувство;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- является основой для развития воображения;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- развивает внимание;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-дает ребенку возможность овладеть новыми способами предметно-познавательной деятельности;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обеспечивает усвоение сенсорных эталонов;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- влияет на расширение словарного запаса ребенка;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- влияет на развитие зрительной, слуховой, моторной, образной и др. видов памяти.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advTm="15000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765175"/>
            <a:ext cx="7643812" cy="2519363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развивать тактильную чувствительность и мелкую моторику, координацию движений, а следовательно и речь. Повышение профессионального мастерства педагогов в процессе активного педагогического общения по освоению игровой технологии с использованием сенсорного пакета.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3284538"/>
            <a:ext cx="7643812" cy="3313112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 fontScale="70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знания педагогов о значении использования нетрадиционного материала для развития детей;                                                                                  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познакомить педагогов с игровой технологией с использованием сенсорного пакета;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познакомить со способом раскрытия сенсорных и творческих способностей;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показать возможность овладения новыми способами предметно-познавательной деятельности.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advTm="15000"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t="6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725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нам понадобится?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188" y="908050"/>
            <a:ext cx="8075612" cy="20891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indent="269875" eaLnBrk="1" hangingPunct="1">
              <a:lnSpc>
                <a:spcPct val="97000"/>
              </a:lnSpc>
              <a:spcAft>
                <a:spcPts val="800"/>
              </a:spcAft>
            </a:pPr>
            <a:r>
              <a:rPr lang="ru-RU" sz="2700" b="1" smtClean="0">
                <a:latin typeface="Times New Roman" pitchFamily="18" charset="0"/>
                <a:cs typeface="Times New Roman" pitchFamily="18" charset="0"/>
              </a:rPr>
              <a:t>Материалы и инструменты: </a:t>
            </a: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лист для ламинирования, гель для волос, жидкое мыло, гуашь, сухие блестки, влажные салфетки, пуговицы, картинки плоскостные, ватные палочки, утюг для герметизации пакета.</a:t>
            </a:r>
            <a:endParaRPr lang="ru-RU" sz="200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1196975"/>
            <a:ext cx="8401050" cy="503238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Приступаем к работе!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357188" y="1700213"/>
            <a:ext cx="7872412" cy="4425950"/>
          </a:xfrm>
        </p:spPr>
        <p:txBody>
          <a:bodyPr/>
          <a:lstStyle/>
          <a:p>
            <a:pPr indent="269875" eaLnBrk="1" hangingPunct="1">
              <a:lnSpc>
                <a:spcPct val="87000"/>
              </a:lnSpc>
              <a:spcAft>
                <a:spcPts val="800"/>
              </a:spcAft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    Нужно взять лист для ламинирования ,склеить  утюгом две стороны , так как одна уже склеена , В готовый гель необходимо добавить  красителей , бусин , пуговиц, картинок плоскостных ( все что вам понадобится). А затем добавим  разноцветные блестки. И хорошо перемешиваем. </a:t>
            </a:r>
            <a:endParaRPr lang="ru-RU" sz="1700" smtClean="0">
              <a:ea typeface="Calibri" pitchFamily="34" charset="0"/>
              <a:cs typeface="Times New Roman" pitchFamily="18" charset="0"/>
            </a:endParaRPr>
          </a:p>
          <a:p>
            <a:pPr indent="269875" eaLnBrk="1" hangingPunct="1">
              <a:lnSpc>
                <a:spcPct val="87000"/>
              </a:lnSpc>
              <a:spcAft>
                <a:spcPts val="800"/>
              </a:spcAft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Выкладываем нашу необыкновенную смесь в пакет. Из пакета необходимо постараться выпустить весь воздух и заклеиваем пакет утюгом. </a:t>
            </a:r>
            <a:endParaRPr lang="ru-RU" sz="1700" smtClean="0"/>
          </a:p>
          <a:p>
            <a:pPr indent="269875" eaLnBrk="1" hangingPunct="1">
              <a:lnSpc>
                <a:spcPct val="87000"/>
              </a:lnSpc>
              <a:spcAft>
                <a:spcPts val="800"/>
              </a:spcAft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 Наш сенсорный пакет готов. Но его необходимо подготовить для дальнейшей нашей работы. А именно - распределить гель равномерно во всей площади пакета. </a:t>
            </a:r>
            <a:endParaRPr lang="ru-RU" sz="1700" smtClean="0"/>
          </a:p>
          <a:p>
            <a:pPr indent="269875" eaLnBrk="1" hangingPunct="1">
              <a:lnSpc>
                <a:spcPct val="80000"/>
              </a:lnSpc>
              <a:buFont typeface="Arial" charset="0"/>
              <a:buNone/>
            </a:pPr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pPr indent="269875" eaLnBrk="1" hangingPunct="1">
              <a:lnSpc>
                <a:spcPct val="80000"/>
              </a:lnSpc>
            </a:pPr>
            <a:endParaRPr lang="ru-RU" sz="2200" smtClean="0"/>
          </a:p>
        </p:txBody>
      </p:sp>
    </p:spTree>
  </p:cSld>
  <p:clrMapOvr>
    <a:masterClrMapping/>
  </p:clrMapOvr>
  <p:transition advTm="18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357313"/>
            <a:ext cx="17827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8575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214438"/>
            <a:ext cx="178593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1000125"/>
            <a:ext cx="2171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2143125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857625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" y="3857625"/>
            <a:ext cx="19288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571500"/>
            <a:ext cx="8401050" cy="642938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КАК ИГРАТЬ С СЕНСОРНЫМ ПАКЕТОМ: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09550" y="1214438"/>
            <a:ext cx="8539163" cy="4735512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Можно сделать целый ряд пакетиков с разными наполнителями и разными цветами.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Спросите ребенка что находится в пакете, какого цвета и какими свойствами оно обладает. Предложите пересчитать предметы внутри пакетика.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Распечатайте лабиринт и подложите под пакетик. Закрепите конструкцию скотчем. И предложите ребенку пальцем пройти лабиринт.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Подложите под пакет распечатанные геометрические формы , цифры, и предложите ребенку обводить  их. Так будет гораздо интереснее!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0" y="0"/>
            <a:ext cx="2095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900" b="0">
                <a:solidFill>
                  <a:srgbClr val="383838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 b="0"/>
          </a:p>
        </p:txBody>
      </p:sp>
    </p:spTree>
  </p:cSld>
  <p:clrMapOvr>
    <a:masterClrMapping/>
  </p:clrMapOvr>
  <p:transition advTm="16000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684213" y="1268413"/>
            <a:ext cx="7632700" cy="86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indent="269875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приглашаю вас в «Путешествие с Машей в страну математики»</a:t>
            </a:r>
            <a:endParaRPr lang="ru-RU" sz="240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78" name="Прямоугольник 7"/>
          <p:cNvSpPr>
            <a:spLocks noChangeArrowheads="1"/>
          </p:cNvSpPr>
          <p:nvPr/>
        </p:nvSpPr>
        <p:spPr bwMode="auto">
          <a:xfrm>
            <a:off x="611188" y="2133600"/>
            <a:ext cx="36734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1 игра .</a:t>
            </a:r>
          </a:p>
          <a:p>
            <a:r>
              <a:rPr lang="ru-RU" sz="2000" b="0">
                <a:latin typeface="Times New Roman" pitchFamily="18" charset="0"/>
                <a:cs typeface="Times New Roman" pitchFamily="18" charset="0"/>
              </a:rPr>
              <a:t> Наша Маша забыла геометрические формы я предлагаю ей помочь их вспомнить  (под сенсорный пакет кладем картинку на которой изображены геометрические формы , ребенок ищет геометрическую форму и называет ее, и ее цвет)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2124075" y="1557338"/>
            <a:ext cx="4895850" cy="277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2 игра.</a:t>
            </a:r>
            <a:r>
              <a:rPr lang="ru-RU" b="0">
                <a:latin typeface="Times New Roman" pitchFamily="18" charset="0"/>
                <a:cs typeface="Times New Roman" pitchFamily="18" charset="0"/>
              </a:rPr>
              <a:t>  Маша  приготовила угощение. Необходимо подложить под сенсорный пакет лист с заданием. Нам необходимо сосчитать количество заданных предметов и найти на сенсорном пакете нужное число предметов. (Это задание вы можете выполнять пальцем, а можете использовать подручное средство, например ватные палочки).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b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492</Words>
  <Application>Microsoft Office PowerPoint</Application>
  <PresentationFormat>Экран (4:3)</PresentationFormat>
  <Paragraphs>43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Comic Sans MS</vt:lpstr>
      <vt:lpstr>Тема Office</vt:lpstr>
      <vt:lpstr>Рыбинский детский сад, филиал МБДОУ «Детский сад 189»  «Удивительный мир сенсорики»</vt:lpstr>
      <vt:lpstr>Значение сенсорного воспитания состоит в том, что оно:</vt:lpstr>
      <vt:lpstr>Цель: развивать тактильную чувствительность и мелкую моторику, координацию движений, а следовательно и речь. Повышение профессионального мастерства педагогов в процессе активного педагогического общения по освоению игровой технологии с использованием сенсорного пакета. </vt:lpstr>
      <vt:lpstr>Что нам понадобится?</vt:lpstr>
      <vt:lpstr>Приступаем к работе!</vt:lpstr>
      <vt:lpstr>Слайд 6</vt:lpstr>
      <vt:lpstr>КАК ИГРАТЬ С СЕНСОРНЫМ ПАКЕТОМ:</vt:lpstr>
      <vt:lpstr>Слайд 8</vt:lpstr>
      <vt:lpstr>Слайд 9</vt:lpstr>
      <vt:lpstr>Слайд 10</vt:lpstr>
      <vt:lpstr>Не только для детей:</vt:lpstr>
      <vt:lpstr>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Юлия</cp:lastModifiedBy>
  <cp:revision>40</cp:revision>
  <dcterms:created xsi:type="dcterms:W3CDTF">2019-10-04T06:21:57Z</dcterms:created>
  <dcterms:modified xsi:type="dcterms:W3CDTF">2024-12-26T06:25:41Z</dcterms:modified>
</cp:coreProperties>
</file>