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692896"/>
          </a:xfrm>
        </p:spPr>
        <p:txBody>
          <a:bodyPr>
            <a:norm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Прогулка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35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58988"/>
            <a:ext cx="7772400" cy="1524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76673"/>
            <a:ext cx="6417734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Зимняя прогулка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связной\Desktop\IMG_20150115_11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9125"/>
            <a:ext cx="3744416" cy="4617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связной\Desktop\IMG_20150115_111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240360" cy="4248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048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IMG_20150115_111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3504389" cy="5256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связной\Desktop\IMG_20150115_1112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588906" cy="5383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092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язной\Desktop\IMG_20150115_111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5" y="692697"/>
            <a:ext cx="3696410" cy="5544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связной\Desktop\IMG_20150115_111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11" y="692697"/>
            <a:ext cx="3744416" cy="56166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579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480720" cy="1054699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Прогулка весной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связной\Desktop\IMG_20150507_10444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r="9378"/>
          <a:stretch>
            <a:fillRect/>
          </a:stretch>
        </p:blipFill>
        <p:spPr bwMode="auto">
          <a:xfrm>
            <a:off x="2555776" y="2060848"/>
            <a:ext cx="4104456" cy="34620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2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вязной\Desktop\IMG_20150507_103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644516" cy="30963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вязной\Desktop\IMG_20150507_104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4752528" cy="31683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язной\Desktop\IMG_20150507_104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0411"/>
            <a:ext cx="5184576" cy="34563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вязной\Desktop\IMG_20150507_1038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41" y="3356992"/>
            <a:ext cx="4968552" cy="33123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</TotalTime>
  <Words>5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Прогулка</vt:lpstr>
      <vt:lpstr>Презентация PowerPoint</vt:lpstr>
      <vt:lpstr>Презентация PowerPoint</vt:lpstr>
      <vt:lpstr>Презентация PowerPoint</vt:lpstr>
      <vt:lpstr>Прогулка весной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</dc:title>
  <dc:creator>связной</dc:creator>
  <cp:lastModifiedBy>Windows User</cp:lastModifiedBy>
  <cp:revision>4</cp:revision>
  <dcterms:created xsi:type="dcterms:W3CDTF">2015-05-08T10:16:55Z</dcterms:created>
  <dcterms:modified xsi:type="dcterms:W3CDTF">2015-05-08T11:23:48Z</dcterms:modified>
</cp:coreProperties>
</file>