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E9CE4"/>
    <a:srgbClr val="FC32C7"/>
    <a:srgbClr val="660033"/>
    <a:srgbClr val="CB3543"/>
    <a:srgbClr val="CC0000"/>
    <a:srgbClr val="FF9966"/>
    <a:srgbClr val="DB25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C:\Users\связной\Desktop\2e9284d9ef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84"/>
            <a:ext cx="9144000" cy="68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835385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Муниципальное казённое дошкольное образовательное учреждение Аннинский детский сад № 7 общеразвивающего вида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8" y="1967061"/>
            <a:ext cx="5400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99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Подготовительная к школе группа</a:t>
            </a:r>
          </a:p>
          <a:p>
            <a:pPr algn="ctr"/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212976"/>
            <a:ext cx="57606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 нашей группе хорошо,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Радостно и весело,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Все мы дружно здесь живем,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И играем, и поём.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7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5292080" y="476672"/>
            <a:ext cx="3384376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DB2550"/>
                </a:solidFill>
                <a:latin typeface="Arial Black" pitchFamily="34" charset="0"/>
              </a:rPr>
              <a:t>Игровая зона для мальчиков</a:t>
            </a:r>
            <a:endParaRPr lang="ru-RU" sz="2400" b="1" dirty="0">
              <a:solidFill>
                <a:srgbClr val="DB2550"/>
              </a:solidFill>
              <a:latin typeface="Arial Black" pitchFamily="34" charset="0"/>
            </a:endParaRPr>
          </a:p>
        </p:txBody>
      </p:sp>
      <p:pic>
        <p:nvPicPr>
          <p:cNvPr id="9" name="Picture 2" descr="H:\группа\DSCN0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8522" y="1945936"/>
            <a:ext cx="4571979" cy="3428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H:\группа\DSCN0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0337"/>
            <a:ext cx="3832754" cy="2874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251520" y="629072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А вот любимое местечко,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Здесь время мчится, словно речка,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Тут быстро взрослым можно стать,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И профессии менять</a:t>
            </a:r>
          </a:p>
        </p:txBody>
      </p:sp>
    </p:spTree>
    <p:extLst>
      <p:ext uri="{BB962C8B-B14F-4D97-AF65-F5344CB8AC3E}">
        <p14:creationId xmlns:p14="http://schemas.microsoft.com/office/powerpoint/2010/main" val="22004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связной\Desktop\109e4de7be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" y="0"/>
            <a:ext cx="9059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714" y="4046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B2550"/>
                </a:solidFill>
                <a:latin typeface="Arial Black" pitchFamily="34" charset="0"/>
              </a:rPr>
              <a:t>Книжный уголок </a:t>
            </a:r>
            <a:endParaRPr lang="ru-RU" sz="3200" b="1" dirty="0">
              <a:solidFill>
                <a:srgbClr val="DB2550"/>
              </a:solidFill>
              <a:latin typeface="Arial Black" pitchFamily="34" charset="0"/>
            </a:endParaRPr>
          </a:p>
        </p:txBody>
      </p:sp>
      <p:pic>
        <p:nvPicPr>
          <p:cNvPr id="10" name="Picture 4" descr="C:\Users\связной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5" y="2546861"/>
            <a:ext cx="4885037" cy="3705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5436096" y="3068960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Что за чудо эти книжки!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Очень любят их детишки!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Регулярно все читают,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Много знаний получают</a:t>
            </a:r>
          </a:p>
        </p:txBody>
      </p:sp>
      <p:pic>
        <p:nvPicPr>
          <p:cNvPr id="5125" name="Picture 5" descr="C:\Users\связной\Desktop\image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73" y="404664"/>
            <a:ext cx="275186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язной\Desktop\i (2)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0" y="31997"/>
            <a:ext cx="9176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4464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Театральный уголок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J:\DSCN0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7" y="2276872"/>
            <a:ext cx="4830583" cy="3622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220072" y="2420888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Вниманье, занавес, звонок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Я – театральный уголок.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Здесь можно в гнома превратиться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И в Бабку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Ежку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нарядиться.</a:t>
            </a:r>
          </a:p>
        </p:txBody>
      </p:sp>
    </p:spTree>
    <p:extLst>
      <p:ext uri="{BB962C8B-B14F-4D97-AF65-F5344CB8AC3E}">
        <p14:creationId xmlns:p14="http://schemas.microsoft.com/office/powerpoint/2010/main" val="8488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esktop\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12" y="0"/>
            <a:ext cx="9190657" cy="68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группа\DSCN0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600399" cy="2700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H:\группа\DSCN0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541819" cy="2656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H:\группа\DSCN0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11990" cy="27088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211960" y="260648"/>
            <a:ext cx="4765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DB2550"/>
                </a:solidFill>
                <a:latin typeface="Arial Black" pitchFamily="34" charset="0"/>
              </a:rPr>
              <a:t>Уголок природы</a:t>
            </a:r>
          </a:p>
        </p:txBody>
      </p:sp>
      <p:pic>
        <p:nvPicPr>
          <p:cNvPr id="14" name="Picture 2" descr="http://priroda.inc.ru/animation/babochki/Vlinder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659967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20616" y="1119118"/>
            <a:ext cx="3651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У нас почти, что зимний сад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В природном уголке.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Здесь потрудиться каждый рад,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Помочь, рука к руке</a:t>
            </a:r>
          </a:p>
        </p:txBody>
      </p:sp>
    </p:spTree>
    <p:extLst>
      <p:ext uri="{BB962C8B-B14F-4D97-AF65-F5344CB8AC3E}">
        <p14:creationId xmlns:p14="http://schemas.microsoft.com/office/powerpoint/2010/main" val="11383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язной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0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B3543"/>
                </a:solidFill>
                <a:latin typeface="Arial Black" pitchFamily="34" charset="0"/>
              </a:rPr>
              <a:t>Патриотический уголок</a:t>
            </a:r>
            <a:endParaRPr lang="ru-RU" sz="2400" b="1" dirty="0">
              <a:solidFill>
                <a:srgbClr val="CB3543"/>
              </a:solidFill>
              <a:latin typeface="Arial Black" pitchFamily="34" charset="0"/>
            </a:endParaRPr>
          </a:p>
        </p:txBody>
      </p:sp>
      <p:pic>
        <p:nvPicPr>
          <p:cNvPr id="7" name="Picture 2" descr="H:\группа\DSCN0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44926"/>
            <a:ext cx="5472608" cy="4104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796136" y="2708920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Если не мы, то кто же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Детям нашим поможет,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Россию любить и знать!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Как важно не опоздать</a:t>
            </a:r>
          </a:p>
        </p:txBody>
      </p:sp>
    </p:spTree>
    <p:extLst>
      <p:ext uri="{BB962C8B-B14F-4D97-AF65-F5344CB8AC3E}">
        <p14:creationId xmlns:p14="http://schemas.microsoft.com/office/powerpoint/2010/main" val="4676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916832" y="4509120"/>
            <a:ext cx="1728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О безопасности в пути, 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На улице и дома.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Мы будем , знаю, говорить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Сегодня в группе снова.</a:t>
            </a:r>
          </a:p>
        </p:txBody>
      </p:sp>
      <p:pic>
        <p:nvPicPr>
          <p:cNvPr id="9218" name="Picture 2" descr="C:\Users\связной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0"/>
            <a:ext cx="9156032" cy="68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вязной\Desktop\P1050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880320" cy="27507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http://kugesi-ddi.soc.cap.ru/adminpanel/UserFiles/news/p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5159"/>
            <a:ext cx="2253234" cy="274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B354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H:\группа\DSCN02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58" y="3898789"/>
            <a:ext cx="3528392" cy="2646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107504" y="188641"/>
            <a:ext cx="3888432" cy="720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DB2550"/>
                </a:solidFill>
                <a:latin typeface="Arial Black" pitchFamily="34" charset="0"/>
              </a:rPr>
              <a:t>Уголок безопасности</a:t>
            </a:r>
            <a:endParaRPr lang="ru-RU" sz="2400" b="1" dirty="0">
              <a:solidFill>
                <a:srgbClr val="DB255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196752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О безопасности в пути,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На улице и дома.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Мы будем , знаю, говорить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Сегодня в группе снова.</a:t>
            </a:r>
          </a:p>
        </p:txBody>
      </p:sp>
    </p:spTree>
    <p:extLst>
      <p:ext uri="{BB962C8B-B14F-4D97-AF65-F5344CB8AC3E}">
        <p14:creationId xmlns:p14="http://schemas.microsoft.com/office/powerpoint/2010/main" val="30067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язной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867" cy="6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язной\Desktop\P1050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74" y="2060848"/>
            <a:ext cx="5257166" cy="3942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347864" y="19995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B3543"/>
                </a:solidFill>
                <a:latin typeface="Arial Black" pitchFamily="34" charset="0"/>
              </a:rPr>
              <a:t>Спальня</a:t>
            </a:r>
            <a:endParaRPr lang="ru-RU" sz="3600" b="1" dirty="0">
              <a:solidFill>
                <a:srgbClr val="CB3543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556792"/>
            <a:ext cx="3410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Наступает тихий час –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Спать укладывают нас.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Мы немного отдохнём,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И опять играть пойдём</a:t>
            </a:r>
          </a:p>
        </p:txBody>
      </p:sp>
      <p:pic>
        <p:nvPicPr>
          <p:cNvPr id="10243" name="Picture 3" descr="C:\Users\связной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26" y="809585"/>
            <a:ext cx="1656184" cy="1494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E9CE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19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вязной\Desktop\P1050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10381"/>
            <a:ext cx="3822592" cy="2866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связной\Desktop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связной\Desktop\P1050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820"/>
            <a:ext cx="3822592" cy="2866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148064" y="332656"/>
            <a:ext cx="3822592" cy="140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smtClean="0">
                <a:solidFill>
                  <a:srgbClr val="DB2550"/>
                </a:solidFill>
                <a:latin typeface="Arial Black" pitchFamily="34" charset="0"/>
              </a:rPr>
              <a:t>Умывальная</a:t>
            </a:r>
            <a:br>
              <a:rPr lang="ru-RU" sz="2400" b="1" smtClean="0">
                <a:solidFill>
                  <a:srgbClr val="DB2550"/>
                </a:solidFill>
                <a:latin typeface="Arial Black" pitchFamily="34" charset="0"/>
              </a:rPr>
            </a:br>
            <a:r>
              <a:rPr lang="ru-RU" sz="2400" b="1" smtClean="0">
                <a:solidFill>
                  <a:srgbClr val="DB2550"/>
                </a:solidFill>
                <a:latin typeface="Arial Black" pitchFamily="34" charset="0"/>
              </a:rPr>
              <a:t>комната</a:t>
            </a:r>
            <a:endParaRPr lang="ru-RU" sz="2400" b="1" dirty="0">
              <a:solidFill>
                <a:srgbClr val="DB2550"/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2" descr="C:\Users\связной\Desktop\P1050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825"/>
            <a:ext cx="3730557" cy="2797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755576" y="4437112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Моем руки чисто, чисто!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Моем руки быстро, быстро!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Мылом мылим, грязь смываем,</a:t>
            </a:r>
          </a:p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Сухо, сухо вытираем!</a:t>
            </a:r>
          </a:p>
        </p:txBody>
      </p:sp>
    </p:spTree>
    <p:extLst>
      <p:ext uri="{BB962C8B-B14F-4D97-AF65-F5344CB8AC3E}">
        <p14:creationId xmlns:p14="http://schemas.microsoft.com/office/powerpoint/2010/main" val="9366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связной\Desktop\detki\Детки\0_6213b_9ddec545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1148185"/>
            <a:ext cx="2918246" cy="29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связной\Desktop\beautiful_graphic-1920x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912" y="404664"/>
            <a:ext cx="5364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Детский сад – хороший дом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 нём растём мы с каждым днём.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 этом доме всё для нас: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Сказки, песни и рассказ,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Шумный пляс и тихий час – 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 этом доме всё для нас</a:t>
            </a:r>
            <a:r>
              <a:rPr lang="ru-RU" sz="2400" dirty="0">
                <a:solidFill>
                  <a:srgbClr val="CC0000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8" name="Picture 8" descr="C:\Users\связной\Desktop\detki\Детки\0_6213b_9ddec545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8699"/>
            <a:ext cx="2918246" cy="29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7865" y="3933056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Monotype Corsiva" pitchFamily="66" charset="0"/>
              </a:rPr>
              <a:t>Вот как хорошо у нас!</a:t>
            </a:r>
          </a:p>
          <a:p>
            <a:r>
              <a:rPr lang="ru-RU" sz="4000" b="1" dirty="0">
                <a:solidFill>
                  <a:srgbClr val="660033"/>
                </a:solidFill>
                <a:latin typeface="Monotype Corsiva" pitchFamily="66" charset="0"/>
              </a:rPr>
              <a:t>Убедились вы</a:t>
            </a:r>
          </a:p>
          <a:p>
            <a:r>
              <a:rPr lang="ru-RU" sz="4000" b="1" dirty="0">
                <a:solidFill>
                  <a:srgbClr val="660033"/>
                </a:solidFill>
                <a:latin typeface="Monotype Corsiva" pitchFamily="66" charset="0"/>
              </a:rPr>
              <a:t>Сейчас</a:t>
            </a:r>
            <a:r>
              <a:rPr lang="ru-RU" sz="3600" b="1" dirty="0">
                <a:solidFill>
                  <a:srgbClr val="66003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37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386104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314" name="Picture 2" descr="C:\Users\связной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82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связной\Desktop\detki\Детки\0_6211f_117d3f27_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30380"/>
            <a:ext cx="3271763" cy="23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628800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C0066"/>
                </a:solidFill>
              </a:rPr>
              <a:t>Спасибо за внимание</a:t>
            </a:r>
            <a:endParaRPr lang="ru-RU" sz="8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язной\Desktop\3_html_m4d33a6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0" y="0"/>
            <a:ext cx="9175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omp\Desktop\IMG_1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103" y="1038483"/>
            <a:ext cx="1991746" cy="265566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 descr="C:\Users\Comp\Desktop\DSCN3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311" y="2366314"/>
            <a:ext cx="2026076" cy="2701434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C:\Users\Comp\Desktop\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5594" y="1718811"/>
            <a:ext cx="2086495" cy="2646788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203849" y="527254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Кожанова Наталья Владимировна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Младший воспитатель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0152" y="4456935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Студеникина</a:t>
            </a:r>
            <a:r>
              <a:rPr lang="ru-RU" sz="2000" b="1" dirty="0">
                <a:solidFill>
                  <a:srgbClr val="7030A0"/>
                </a:solidFill>
              </a:rPr>
              <a:t> Ольга Николаевна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Воспитатель I КК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Образование: Высшее.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717031"/>
            <a:ext cx="2160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cs typeface="Aharoni" pitchFamily="2" charset="-79"/>
              </a:rPr>
              <a:t>Кумицкая</a:t>
            </a:r>
            <a:r>
              <a:rPr lang="ru-RU" sz="2000" b="1" dirty="0">
                <a:solidFill>
                  <a:srgbClr val="7030A0"/>
                </a:solidFill>
                <a:cs typeface="Aharoni" pitchFamily="2" charset="-79"/>
              </a:rPr>
              <a:t> Елена  Викторовна</a:t>
            </a:r>
          </a:p>
          <a:p>
            <a:r>
              <a:rPr lang="ru-RU" sz="2000" b="1" dirty="0">
                <a:solidFill>
                  <a:srgbClr val="7030A0"/>
                </a:solidFill>
                <a:cs typeface="Aharoni" pitchFamily="2" charset="-79"/>
              </a:rPr>
              <a:t>Воспитатель I КК</a:t>
            </a:r>
          </a:p>
          <a:p>
            <a:r>
              <a:rPr lang="ru-RU" sz="2000" b="1" dirty="0">
                <a:solidFill>
                  <a:srgbClr val="7030A0"/>
                </a:solidFill>
                <a:cs typeface="Aharoni" pitchFamily="2" charset="-79"/>
              </a:rPr>
              <a:t>Образование: Средне-специальное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1412776"/>
            <a:ext cx="2937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Сотрудники группы</a:t>
            </a:r>
          </a:p>
        </p:txBody>
      </p:sp>
    </p:spTree>
    <p:extLst>
      <p:ext uri="{BB962C8B-B14F-4D97-AF65-F5344CB8AC3E}">
        <p14:creationId xmlns:p14="http://schemas.microsoft.com/office/powerpoint/2010/main" val="13228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связной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связной\Desktop\P1050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22222"/>
            <a:ext cx="5760640" cy="373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Наша группа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7794" y="31349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связной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48" y="116632"/>
            <a:ext cx="91753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843"/>
            <a:ext cx="5472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–образовательный процесс осуществляется  по рабочей программе, разработанной на основе примерной основной общеобразовательной программы дошкольного образования «От рождения до школы», под редакцией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Н.Е.Вераксы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Т.С. Комаровой,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М.А.Васильевой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Цель программы: Создание условий и организация образовательного процесса, которые позволят: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Воспитать основы базовой культуры личности дошкольников.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Сохранить и укрепить здоровье детей.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Обеспечить всестороннее интеллектуальное развитие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41360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4"/>
            <a:ext cx="9144000" cy="675513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60648"/>
            <a:ext cx="8229600" cy="1252728"/>
          </a:xfrm>
          <a:prstGeom prst="rect">
            <a:avLst/>
          </a:prstGeom>
          <a:noFill/>
          <a:ln w="76200" cap="flat" cmpd="sng" algn="ctr">
            <a:solidFill>
              <a:schemeClr val="accent3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ПОМЕЩЕНИЯ ПОДГОТОВИТЕЛЬНОЙ ГРУППЫ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763" y="1934830"/>
            <a:ext cx="5976664" cy="286232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Приемная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Групповая комната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Спальня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Буфетная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Умывальная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5"/>
            <a:ext cx="9095969" cy="6826243"/>
          </a:xfrm>
          <a:prstGeom prst="rect">
            <a:avLst/>
          </a:prstGeom>
        </p:spPr>
      </p:pic>
      <p:pic>
        <p:nvPicPr>
          <p:cNvPr id="7" name="Picture 3" descr="C:\Users\связной\Desktop\P1050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2" y="224622"/>
            <a:ext cx="4248472" cy="3186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связной\Desktop\P1050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68" y="3410976"/>
            <a:ext cx="4244912" cy="3183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5093784" y="1460392"/>
            <a:ext cx="34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B2550"/>
                </a:solidFill>
                <a:latin typeface="Arial Black" pitchFamily="34" charset="0"/>
                <a:cs typeface="Aharoni" pitchFamily="2" charset="-79"/>
              </a:rPr>
              <a:t>ПРИЕМНАЯ</a:t>
            </a:r>
            <a:endParaRPr lang="ru-RU" sz="2400" b="1" dirty="0">
              <a:solidFill>
                <a:srgbClr val="DB25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652932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Здесь у нас стоят кабинки,</a:t>
            </a:r>
          </a:p>
          <a:p>
            <a:r>
              <a:rPr lang="ru-RU" b="1" dirty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Внутри порядок – ни пылинки!</a:t>
            </a:r>
          </a:p>
          <a:p>
            <a:r>
              <a:rPr lang="ru-RU" b="1" dirty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Залог здоровья – чистота!</a:t>
            </a:r>
          </a:p>
          <a:p>
            <a:r>
              <a:rPr lang="ru-RU" b="1" dirty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На каждом шкафчике – картинка!</a:t>
            </a:r>
          </a:p>
          <a:p>
            <a:r>
              <a:rPr lang="ru-RU" b="1" dirty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Не раздевалка – красота</a:t>
            </a:r>
          </a:p>
        </p:txBody>
      </p:sp>
    </p:spTree>
    <p:extLst>
      <p:ext uri="{BB962C8B-B14F-4D97-AF65-F5344CB8AC3E}">
        <p14:creationId xmlns:p14="http://schemas.microsoft.com/office/powerpoint/2010/main" val="26314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" y="0"/>
            <a:ext cx="9141142" cy="6860144"/>
          </a:xfrm>
          <a:prstGeom prst="rect">
            <a:avLst/>
          </a:prstGeom>
        </p:spPr>
      </p:pic>
      <p:pic>
        <p:nvPicPr>
          <p:cNvPr id="6" name="Picture 2" descr="J:\DSCN0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1196752"/>
            <a:ext cx="4320480" cy="3240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5221622" y="2129436"/>
            <a:ext cx="36003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В нашей группе всем на диво,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И нарядно и красиво!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Очень много есть у нас,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Всё покажем мы сейчас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93723" y="260648"/>
            <a:ext cx="296267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CB3543"/>
                </a:solidFill>
                <a:latin typeface="Arial Black" pitchFamily="34" charset="0"/>
              </a:rPr>
              <a:t>Групповая комната</a:t>
            </a:r>
            <a:endParaRPr lang="ru-RU" sz="2400" b="1" dirty="0">
              <a:solidFill>
                <a:srgbClr val="CB3543"/>
              </a:solidFill>
              <a:latin typeface="Arial Black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children_1381 (2,4Х1.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59" y="-2242"/>
            <a:ext cx="9144000" cy="68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связной\Desktop\WP_20150817_17_46_4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26" y="3302783"/>
            <a:ext cx="5595035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33" y="803887"/>
            <a:ext cx="4680520" cy="328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1412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Уголок познания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язной\Desktop\109e4de7be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" y="-14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332656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Игровая зона для девочек</a:t>
            </a:r>
          </a:p>
        </p:txBody>
      </p:sp>
      <p:pic>
        <p:nvPicPr>
          <p:cNvPr id="14" name="Picture 2" descr="H:\группа\DSCN0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37" y="1056898"/>
            <a:ext cx="3822243" cy="2866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4" descr="H:\группа\DSCN0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0959"/>
            <a:ext cx="3888432" cy="2916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H:\группа\DSCN02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1" y="2391741"/>
            <a:ext cx="3826620" cy="2869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261716" y="332656"/>
            <a:ext cx="4454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Хороши у нас игрушки –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Куклы, мишки, погремушки –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Поиграем и потом,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Всё на место уберём</a:t>
            </a:r>
          </a:p>
        </p:txBody>
      </p:sp>
    </p:spTree>
    <p:extLst>
      <p:ext uri="{BB962C8B-B14F-4D97-AF65-F5344CB8AC3E}">
        <p14:creationId xmlns:p14="http://schemas.microsoft.com/office/powerpoint/2010/main" val="7779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b27843fff3f0821a137a22582529d62daa954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472</TotalTime>
  <Words>456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44</cp:revision>
  <dcterms:created xsi:type="dcterms:W3CDTF">2015-11-13T05:00:09Z</dcterms:created>
  <dcterms:modified xsi:type="dcterms:W3CDTF">2015-11-20T09:23:47Z</dcterms:modified>
</cp:coreProperties>
</file>