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84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54868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Аннинский детский сад № 7 общеразвивающего вида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239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413337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Интеграция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О.О  „Музыка“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 О.О  „Физическая культура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 в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образовательном проце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ссе</a:t>
            </a:r>
            <a:b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53306" y="3613666"/>
            <a:ext cx="3865388" cy="2027288"/>
          </a:xfrm>
          <a:prstGeom prst="rect">
            <a:avLst/>
          </a:prstGeom>
          <a:noFill/>
          <a:ln w="190496">
            <a:solidFill>
              <a:srgbClr val="00B0F0"/>
            </a:solidFill>
            <a:prstDash val="solid"/>
          </a:ln>
          <a:effectLst>
            <a:outerShdw dist="50798" dir="7200222" algn="tl">
              <a:srgbClr val="000000">
                <a:alpha val="4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86848" y="53860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 и провела: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Кумицкая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Е.В., воспитатель I КК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7864" y="630596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2015 год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7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583923" y="1115540"/>
            <a:ext cx="6407155" cy="5196507"/>
          </a:xfrm>
          <a:prstGeom prst="rect">
            <a:avLst/>
          </a:prstGeom>
          <a:noFill/>
          <a:ln w="190496">
            <a:solidFill>
              <a:srgbClr val="00B0F0"/>
            </a:solidFill>
            <a:prstDash val="solid"/>
          </a:ln>
          <a:effectLst>
            <a:outerShdw dist="50798" dir="7200222" algn="tl">
              <a:srgbClr val="000000">
                <a:alpha val="4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83923" y="476672"/>
            <a:ext cx="6407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ПОДВИЖНЫЕ ИГРЫ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6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6051" y="1442730"/>
            <a:ext cx="6835231" cy="5129646"/>
          </a:xfrm>
          <a:prstGeom prst="rect">
            <a:avLst/>
          </a:prstGeom>
          <a:noFill/>
          <a:ln w="190496">
            <a:solidFill>
              <a:srgbClr val="00B0F0"/>
            </a:solidFill>
            <a:prstDash val="solid"/>
          </a:ln>
          <a:effectLst>
            <a:outerShdw dist="50798" dir="7200222" algn="tl">
              <a:srgbClr val="000000">
                <a:alpha val="4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45476" y="620688"/>
            <a:ext cx="7358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НАРОДНО-ХОРОВОДНЫЕ ИГРЫ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Физическая культура</a:t>
            </a:r>
            <a:b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 и музыка</a:t>
            </a:r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51520" y="1556792"/>
            <a:ext cx="4320000" cy="2700003"/>
          </a:xfrm>
          <a:prstGeom prst="rect">
            <a:avLst/>
          </a:prstGeom>
          <a:noFill/>
          <a:ln w="190496">
            <a:solidFill>
              <a:srgbClr val="00B0F0"/>
            </a:solidFill>
            <a:prstDash val="solid"/>
          </a:ln>
          <a:effectLst>
            <a:outerShdw dist="50798" dir="7200222" algn="tl">
              <a:srgbClr val="000000">
                <a:alpha val="45000"/>
              </a:srgbClr>
            </a:outerShdw>
          </a:effectLst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67788" y="4005064"/>
            <a:ext cx="4319589" cy="2700342"/>
          </a:xfrm>
          <a:prstGeom prst="rect">
            <a:avLst/>
          </a:prstGeom>
          <a:ln w="190496">
            <a:solidFill>
              <a:srgbClr val="00B0F0"/>
            </a:solidFill>
            <a:prstDash val="solid"/>
          </a:ln>
          <a:effectLst>
            <a:outerShdw dist="50798" dir="7200222" algn="tl">
              <a:srgbClr val="000000">
                <a:alpha val="4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75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61863"/>
            <a:ext cx="3985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Утренняя гимнастика</a:t>
            </a:r>
            <a:r>
              <a:rPr lang="ru-RU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6003" y="1196752"/>
            <a:ext cx="4392484" cy="4193200"/>
          </a:xfrm>
          <a:prstGeom prst="rect">
            <a:avLst/>
          </a:prstGeom>
          <a:noFill/>
          <a:ln w="190496">
            <a:solidFill>
              <a:srgbClr val="00B0F0"/>
            </a:solidFill>
            <a:prstDash val="solid"/>
          </a:ln>
          <a:effectLst>
            <a:outerShdw dist="50798" dir="7200222" algn="tl">
              <a:srgbClr val="000000">
                <a:alpha val="4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11961" y="2132856"/>
            <a:ext cx="4695556" cy="4480130"/>
          </a:xfrm>
          <a:prstGeom prst="rect">
            <a:avLst/>
          </a:prstGeom>
          <a:noFill/>
          <a:ln w="190496">
            <a:solidFill>
              <a:srgbClr val="00B0F0"/>
            </a:solidFill>
            <a:prstDash val="solid"/>
          </a:ln>
          <a:effectLst>
            <a:outerShdw dist="50798" dir="7200222" algn="tl">
              <a:srgbClr val="000000">
                <a:alpha val="4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91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</TotalTime>
  <Words>38</Words>
  <Application>Microsoft Office PowerPoint</Application>
  <PresentationFormat>Экран (4:3)</PresentationFormat>
  <Paragraphs>8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связной</dc:creator>
  <cp:lastModifiedBy>Windows User</cp:lastModifiedBy>
  <cp:revision>2</cp:revision>
  <dcterms:created xsi:type="dcterms:W3CDTF">2016-09-08T14:40:03Z</dcterms:created>
  <dcterms:modified xsi:type="dcterms:W3CDTF">2016-09-08T14:54:05Z</dcterms:modified>
</cp:coreProperties>
</file>