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hainimage.com/images/spring-58-free-wallpapers-free-desktop-wallpapers-hd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6002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latin typeface="a_AlbionicExp" pitchFamily="34" charset="-52"/>
              </a:rPr>
              <a:t>Инновационные формы и методы экологического воспитания детей дошкольного возраста.</a:t>
            </a:r>
            <a:endParaRPr lang="ru-RU" sz="2800" dirty="0">
              <a:solidFill>
                <a:srgbClr val="CC0000"/>
              </a:solidFill>
              <a:latin typeface="a_AlbionicExp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_Algerius" pitchFamily="82" charset="-52"/>
              </a:rPr>
              <a:t>Муниципальное казенное дошкольное образовательное учреждение Аннинский детский сад №7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_Algerius" pitchFamily="82" charset="-52"/>
              </a:rPr>
              <a:t>общеразвивающего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_Algerius" pitchFamily="82" charset="-52"/>
              </a:rPr>
              <a:t> вида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_Algerius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4382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_AlbionicTtlRg&amp;Bt" pitchFamily="34" charset="-52"/>
              </a:rPr>
              <a:t>Подготовили:  воспитатели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_AlbionicTtlRg&amp;Bt" pitchFamily="34" charset="-52"/>
              </a:rPr>
              <a:t> КК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_AlbionicTtlRg&amp;Bt" pitchFamily="34" charset="-52"/>
              </a:rPr>
              <a:t>Студеникина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_AlbionicTtlRg&amp;Bt" pitchFamily="34" charset="-52"/>
              </a:rPr>
              <a:t> Ольга Николаевна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_AlbionicTtlRg&amp;Bt" pitchFamily="34" charset="-52"/>
              </a:rPr>
              <a:t>Кумицкая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_AlbionicTtlRg&amp;Bt" pitchFamily="34" charset="-52"/>
              </a:rPr>
              <a:t> Елена Викторовна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_AlbionicTtlRg&amp;Bt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u.wallfon.com/walls/abstraction/wonderful-green-abs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533400"/>
            <a:ext cx="432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_Albionic" pitchFamily="34" charset="-52"/>
              </a:rPr>
              <a:t>Природоохранные акции.</a:t>
            </a:r>
            <a:endParaRPr lang="ru-RU" sz="2800" dirty="0">
              <a:solidFill>
                <a:srgbClr val="C00000"/>
              </a:solidFill>
              <a:latin typeface="a_Albionic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219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Общественно-значимые мероприятия, направленные на сохранение объектов природы. Проводятся совместно с родителями, с привлечением  широкой общественности.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743200"/>
            <a:ext cx="71912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«Покорми птиц зимой»</a:t>
            </a:r>
          </a:p>
          <a:p>
            <a:r>
              <a:rPr lang="ru-RU" sz="2400" b="1" dirty="0" smtClean="0"/>
              <a:t>Экологический субботник «Зелёная весна – 2015»</a:t>
            </a:r>
          </a:p>
          <a:p>
            <a:r>
              <a:rPr lang="ru-RU" sz="2400" b="1" dirty="0" smtClean="0"/>
              <a:t>«Весенняя неделя добра»</a:t>
            </a:r>
          </a:p>
          <a:p>
            <a:r>
              <a:rPr lang="ru-RU" sz="2400" b="1" dirty="0" smtClean="0"/>
              <a:t>«Чистый берег»</a:t>
            </a:r>
          </a:p>
          <a:p>
            <a:r>
              <a:rPr lang="ru-RU" sz="2400" b="1" dirty="0" smtClean="0"/>
              <a:t>«Декада сбора вторичных материальных ресурсов»</a:t>
            </a:r>
          </a:p>
          <a:p>
            <a:r>
              <a:rPr lang="ru-RU" sz="2400" b="1" dirty="0" smtClean="0"/>
              <a:t>«Цвети земля»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u.wallfon.com/walls/abstraction/wonderful-green-abs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G:\животные\RSCN1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759200" cy="2819400"/>
          </a:xfrm>
          <a:prstGeom prst="rect">
            <a:avLst/>
          </a:prstGeom>
          <a:noFill/>
        </p:spPr>
      </p:pic>
      <p:pic>
        <p:nvPicPr>
          <p:cNvPr id="21507" name="Picture 3" descr="D:\фотки\фото детские\4. старшая группа\DSCN3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"/>
            <a:ext cx="3835400" cy="2876550"/>
          </a:xfrm>
          <a:prstGeom prst="rect">
            <a:avLst/>
          </a:prstGeom>
          <a:noFill/>
        </p:spPr>
      </p:pic>
      <p:pic>
        <p:nvPicPr>
          <p:cNvPr id="21508" name="Picture 4" descr="D:\фотки\фото детские\4. старшая группа\занятие домашние животные\DSCN3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3962400" cy="2971800"/>
          </a:xfrm>
          <a:prstGeom prst="rect">
            <a:avLst/>
          </a:prstGeom>
          <a:noFill/>
        </p:spPr>
      </p:pic>
      <p:pic>
        <p:nvPicPr>
          <p:cNvPr id="21509" name="Picture 5" descr="D:\фотки\фото детские\4. старшая группа\занятие фото бумага\P101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90900"/>
            <a:ext cx="40132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.wallfon.com/walls/abstraction/wonderful-green-abs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C:\Users\Admin\Desktop\огород\DSCN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6576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304800"/>
            <a:ext cx="262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ОГОРОД НА ОКНЕ.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2532" name="Picture 4" descr="C:\Users\Admin\Desktop\огород\DSCN1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38200"/>
            <a:ext cx="3581400" cy="2686050"/>
          </a:xfrm>
          <a:prstGeom prst="rect">
            <a:avLst/>
          </a:prstGeom>
          <a:noFill/>
        </p:spPr>
      </p:pic>
      <p:pic>
        <p:nvPicPr>
          <p:cNvPr id="22533" name="Picture 5" descr="C:\Users\Admin\Desktop\огород\DSCN1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3733800" cy="2800350"/>
          </a:xfrm>
          <a:prstGeom prst="rect">
            <a:avLst/>
          </a:prstGeom>
          <a:noFill/>
        </p:spPr>
      </p:pic>
      <p:pic>
        <p:nvPicPr>
          <p:cNvPr id="22534" name="Picture 6" descr="C:\Users\Admin\Desktop\огород\DSCN1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7338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333v.ru/uploads/71/715c19f2b80db6976e60d62c22f35e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143000"/>
            <a:ext cx="34628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внимание!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Admin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отдых\черное озеро 2014\DSCN3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5570" y="3503235"/>
            <a:ext cx="456843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Любите родную природу – 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Озёра, леса и поля.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Ведь это же наша с тобою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Навеки родная земля.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На ней мы с тобою родились,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 живём мы с тобою на ней!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Так будем же, люди, все вместе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_Albionic" pitchFamily="34" charset="-52"/>
              </a:rPr>
              <a:t>Мы к ней относиться добрей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tar-w.kir.jp/grp/9/free-backgrounds-for-powerpoint-slides-i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D:\фотки\фото детские\3. средняя группа\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810000" cy="2857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4" name="Picture 4" descr="D:\фотки\фото детские\4. старшая группа\DSCN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304800"/>
            <a:ext cx="3860800" cy="2895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5" name="Picture 5" descr="C:\Users\Admin\Desktop\DSCN3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3657600"/>
            <a:ext cx="3860800" cy="2895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6" name="Picture 6" descr="C:\Users\Admin\Desktop\огород\DSCN14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657600"/>
            <a:ext cx="3835400" cy="28765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ptgrounds.com/wp-content/uploads/2012/10/Grass-and-sun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577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AlbionicTitulBrk" pitchFamily="34" charset="-52"/>
              </a:rPr>
              <a:t>Значение экологического воспитания дошкольников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2590800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Bremen" pitchFamily="82" charset="-52"/>
              </a:rPr>
              <a:t>Формирует чувство ответственности</a:t>
            </a:r>
            <a:endParaRPr lang="ru-RU" dirty="0">
              <a:latin typeface="a_Bremen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505200"/>
            <a:ext cx="2209800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Bremen" pitchFamily="82" charset="-52"/>
              </a:rPr>
              <a:t>Воспитывает чувства прекрасного</a:t>
            </a:r>
            <a:endParaRPr lang="ru-RU" dirty="0">
              <a:latin typeface="a_Bremen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981200"/>
            <a:ext cx="2514600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Bremen" pitchFamily="82" charset="-52"/>
              </a:rPr>
              <a:t>Развивает познавательные процессы</a:t>
            </a:r>
            <a:endParaRPr lang="ru-RU" dirty="0">
              <a:latin typeface="a_Bremen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600200"/>
            <a:ext cx="2362200" cy="12003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Bremen" pitchFamily="82" charset="-52"/>
              </a:rPr>
              <a:t>Воспитывает гуманное отношение к миру природы</a:t>
            </a:r>
            <a:endParaRPr lang="ru-RU" dirty="0">
              <a:latin typeface="a_Bremen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181600"/>
            <a:ext cx="1981200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Bremen" pitchFamily="82" charset="-52"/>
              </a:rPr>
              <a:t>Даёт новые знания</a:t>
            </a:r>
            <a:endParaRPr lang="ru-RU" dirty="0">
              <a:latin typeface="a_Bremen" pitchFamily="8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505200"/>
            <a:ext cx="2133599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Bremen" pitchFamily="82" charset="-52"/>
              </a:rPr>
              <a:t>Развивает творческие способности</a:t>
            </a:r>
            <a:endParaRPr lang="ru-RU" dirty="0">
              <a:latin typeface="a_Bremen" pitchFamily="8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.wallfon.com/walls/abstraction/wonderful-green-abs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495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_Albionic" pitchFamily="34" charset="-52"/>
              </a:rPr>
              <a:t>Цель  экологического воспитания:</a:t>
            </a:r>
            <a:endParaRPr lang="ru-RU" sz="2400" dirty="0">
              <a:solidFill>
                <a:srgbClr val="C00000"/>
              </a:solidFill>
              <a:latin typeface="a_Albionic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Формирование с первых лет жизни гуманной, социально активной, творческой личности, способной понимать и любить окружающий мир, природу и бережно относиться к ним.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124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_Albionic" pitchFamily="34" charset="-52"/>
              </a:rPr>
              <a:t>Задачи:</a:t>
            </a:r>
            <a:endParaRPr lang="ru-RU" sz="2400" dirty="0">
              <a:solidFill>
                <a:srgbClr val="C00000"/>
              </a:solidFill>
              <a:latin typeface="a_Albionic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Развивать познавательный интерес к миру природы.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Направлять активную деятельность дошкольника на осознанное сохранение природы.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воспитывать экологическое сознание, нравственное и гуманное отношение к миру природы.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Формировать у детей экологические знания, культурное  отношение к природе.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u.wallfon.com/walls/abstraction/wonderful-green-abs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1" y="304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Формы и методы работы по экологическому воспитанию.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388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Экологические праздники.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Н</a:t>
            </a:r>
            <a:r>
              <a:rPr lang="ru-RU" dirty="0" smtClean="0"/>
              <a:t>аблюдения на прогулках.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Занятия.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Календари природы.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Игровая деятельность.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Музыкальная деятельность.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Поисково-исследовательская работа.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Практическая деятельность в природе.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Природоохранные акции.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Выставки.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</a:t>
            </a:r>
            <a:r>
              <a:rPr lang="ru-RU" dirty="0" smtClean="0"/>
              <a:t>абота с родителями.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6764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Беседы.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Наблюдения.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Рассматривание объектов.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</a:t>
            </a:r>
            <a:r>
              <a:rPr lang="ru-RU" dirty="0" smtClean="0"/>
              <a:t>юрпризные моменты.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Художественное слово.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динамические паузы.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Пальчиковая гимнастика.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Проблемные ситуации.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Сюжетные игры.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Игры-медитации.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метод проектов, игровых обучающих ситуаций.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опыты и экспериментирование.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u.wallfon.com/walls/abstraction/wonderful-green-abs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1" y="381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_Albionic" pitchFamily="34" charset="-52"/>
              </a:rPr>
              <a:t>Компьютерные технологии и </a:t>
            </a:r>
            <a:r>
              <a:rPr lang="ru-RU" sz="2800" dirty="0" err="1" smtClean="0">
                <a:solidFill>
                  <a:srgbClr val="C00000"/>
                </a:solidFill>
                <a:latin typeface="a_Albionic" pitchFamily="34" charset="-52"/>
              </a:rPr>
              <a:t>мультимедийные</a:t>
            </a:r>
            <a:r>
              <a:rPr lang="ru-RU" sz="2800" dirty="0" smtClean="0">
                <a:solidFill>
                  <a:srgbClr val="C00000"/>
                </a:solidFill>
                <a:latin typeface="a_Albionic" pitchFamily="34" charset="-52"/>
              </a:rPr>
              <a:t> презентации. </a:t>
            </a:r>
            <a:endParaRPr lang="ru-RU" sz="2800" dirty="0">
              <a:solidFill>
                <a:srgbClr val="C00000"/>
              </a:solidFill>
              <a:latin typeface="a_Albionic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Звуковые материалы:</a:t>
            </a:r>
          </a:p>
          <a:p>
            <a:r>
              <a:rPr lang="ru-RU" sz="2000" b="1" dirty="0" smtClean="0"/>
              <a:t>г</a:t>
            </a:r>
            <a:r>
              <a:rPr lang="ru-RU" sz="2000" b="1" dirty="0" smtClean="0"/>
              <a:t>олоса птиц,  млекопитающих, насекомых, шум леса, воды, ветра и др.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Экранные материалы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r>
              <a:rPr lang="ru-RU" sz="2000" dirty="0" smtClean="0"/>
              <a:t>  </a:t>
            </a:r>
            <a:r>
              <a:rPr lang="ru-RU" sz="2000" b="1" dirty="0" smtClean="0"/>
              <a:t>серии отдельных кадров, посвящённых отдельной теме, обучающие видеоролики.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Презентации:  </a:t>
            </a:r>
            <a:r>
              <a:rPr lang="ru-RU" sz="2000" b="1" dirty="0" smtClean="0"/>
              <a:t>слайды, имеющие дидактическую направленность,  с яркими, красивыми картинками, помогающими рассказать детям об окружающем мире.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1" y="4876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Медиазанятия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dirty="0" smtClean="0"/>
              <a:t>  </a:t>
            </a:r>
            <a:r>
              <a:rPr lang="ru-RU" sz="2000" b="1" dirty="0" smtClean="0"/>
              <a:t>просмотр обучающих фильмов с последующим обсуждением,  </a:t>
            </a:r>
            <a:r>
              <a:rPr lang="ru-RU" sz="2000" b="1" dirty="0" err="1" smtClean="0"/>
              <a:t>мультимедийные</a:t>
            </a:r>
            <a:r>
              <a:rPr lang="ru-RU" sz="2000" b="1" dirty="0" smtClean="0"/>
              <a:t> дидактические игры, экологические сказки и мультфильмы, дидактические песенки.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430</Words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2017-03-29T10:07:22Z</dcterms:created>
  <dcterms:modified xsi:type="dcterms:W3CDTF">2017-03-30T07:52:24Z</dcterms:modified>
</cp:coreProperties>
</file>