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4" r:id="rId5"/>
    <p:sldId id="270" r:id="rId6"/>
    <p:sldId id="260" r:id="rId7"/>
    <p:sldId id="271" r:id="rId8"/>
    <p:sldId id="265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1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faret-decor.ru/sites/default/files/2022-12/%D0%A4%D0%BE%D0%BD%20%D0%B4%D0%BB%D1%8F%20%D0%BF%D1%80%D0%B5%D0%B7%D0%B5%D0%BD%D1%82%D0%B0%D1%86%D0%B8%D0%B8%20%D0%BC%D1%83%D0%B7%D0%B5%D0%B9%20%287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77" y="54111"/>
            <a:ext cx="9054270" cy="67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Аннинский детский сад № 7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общеразвивающего вида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9912" y="209718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Школьный музей «Незабудка».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(Воронежская область, Аннинский район,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п.г.т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Анна, ул. Энгельса, д.40 г).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4562544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руководитель музея:   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  Викторовна,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воспитатель ВКК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Ольга Николаевна,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воспитатель ВКК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2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77472" y="18910720"/>
            <a:ext cx="14073779" cy="1518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s://kartinki.pics/uploads/posts/2021-01/1610489697_31-p-fon-dlya-prezentatsii-po-istorii-rossii-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36104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649" y="260648"/>
            <a:ext cx="8650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История детского сада</a:t>
            </a:r>
            <a:r>
              <a:rPr lang="ru-RU" sz="2400" b="1" dirty="0" smtClean="0">
                <a:solidFill>
                  <a:srgbClr val="C00000"/>
                </a:solidFill>
              </a:rPr>
              <a:t>», «</a:t>
            </a:r>
            <a:r>
              <a:rPr lang="ru-RU" sz="2400" b="1" dirty="0">
                <a:solidFill>
                  <a:srgbClr val="C00000"/>
                </a:solidFill>
              </a:rPr>
              <a:t>История создания музея</a:t>
            </a:r>
            <a:r>
              <a:rPr lang="ru-RU" sz="2400" b="1" dirty="0" smtClean="0">
                <a:solidFill>
                  <a:srgbClr val="C00000"/>
                </a:solidFill>
              </a:rPr>
              <a:t>».</a:t>
            </a:r>
            <a:endParaRPr lang="ru-RU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649" y="836712"/>
            <a:ext cx="88757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Современный МКДОУ Аннинский детский сад № 7 общеразвивающего вида был открыт как Ясли-сад № 7  30 декабря 1987 года по улице Никитина. Возглавила его Степанова   Мария Ивановна  - компетентный и профессиональный педагог, деятельная и творческая личность. В 1999 году по инициативе заведующей и под ее началом началась работа по сбору предметов  быта, изделий земляков - умельцев. Идею создания музея поддержали воспитатели, родители, местное население.</a:t>
            </a:r>
          </a:p>
          <a:p>
            <a:r>
              <a:rPr lang="ru-RU" sz="1600" b="1" dirty="0"/>
              <a:t>Параллельно сбору экспонатов для музея создается «зимний сад»  и «малая картинная галерея»  из репродукций известных художников и работ сотрудников детского сада. Коллектив детского сада стремился сделать свое здание привлекательным и очень интересным, как для населения, так и для воспитанников.</a:t>
            </a:r>
          </a:p>
          <a:p>
            <a:r>
              <a:rPr lang="ru-RU" sz="1600" b="1" dirty="0"/>
              <a:t>Идея реализовалась дружно и быстро - 24 ноября 1999 года музей был паспортизирован как этнографический музей "Незабудка".   После переезда учреждения в 2001 году по новому адресу музей "Незабудка" сохранился, но уже в новом </a:t>
            </a:r>
            <a:r>
              <a:rPr lang="ru-RU" sz="1600" b="1" dirty="0" smtClean="0"/>
              <a:t>виде</a:t>
            </a:r>
            <a:r>
              <a:rPr lang="ru-RU" sz="1600" b="1" dirty="0"/>
              <a:t> </a:t>
            </a:r>
            <a:r>
              <a:rPr lang="ru-RU" sz="1600" b="1" dirty="0" smtClean="0"/>
              <a:t>и </a:t>
            </a:r>
            <a:r>
              <a:rPr lang="ru-RU" sz="1600" b="1" dirty="0"/>
              <a:t>занимает групповую комнату.</a:t>
            </a:r>
          </a:p>
          <a:p>
            <a:r>
              <a:rPr lang="ru-RU" sz="1600" b="1" dirty="0"/>
              <a:t>Музей создает в учреждении особую среду для творческого развития и соприкосновения с историей и культурой малой родины, ее обычаями, традициями, ремёслами и промыслами.</a:t>
            </a:r>
          </a:p>
          <a:p>
            <a:r>
              <a:rPr lang="ru-RU" sz="1600" b="1" dirty="0"/>
              <a:t>Почти два десятка лет   музеем   руководила Малявина Вера Николаевна, воспитатель высшей категории, почётный работник образования. С 2017 года руководство приняла Хаустова Светлана Викторовна, воспитатель высшей квалификационной категории.  С  января 2022 года </a:t>
            </a:r>
            <a:r>
              <a:rPr lang="ru-RU" sz="1600" b="1" dirty="0" smtClean="0"/>
              <a:t>директором является </a:t>
            </a:r>
            <a:r>
              <a:rPr lang="ru-RU" sz="1600" b="1" dirty="0" err="1"/>
              <a:t>Кумицкая</a:t>
            </a:r>
            <a:r>
              <a:rPr lang="ru-RU" sz="1600" b="1" dirty="0"/>
              <a:t> Елена Викторовна, воспитатель высшей квалификационной категории.  Коллектив по-прежнему использует найденный много лет назад ключик, который в течение многих лет помогает открыть заветную дверь к душам детей: их интересам, желаниям, фантазиям.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25990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faret-decor.ru/sites/default/files/2022-12/%D0%A4%D0%BE%D0%BD%20%D0%B4%D0%BB%D1%8F%20%D0%BF%D1%80%D0%B5%D0%B7%D0%B5%D0%BD%D1%82%D0%B0%D1%86%D0%B8%D0%B8%20%D0%BC%D1%83%D0%B7%D0%B5%D0%B9%20%287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77" y="54111"/>
            <a:ext cx="9054270" cy="67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232" y="1005196"/>
            <a:ext cx="7365360" cy="487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35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.pics/uploads/posts/2021-01/1610489697_31-p-fon-dlya-prezentatsii-po-istorii-rossii-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4442"/>
            <a:ext cx="936104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21224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Русская изба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  <a:p>
            <a:r>
              <a:rPr lang="ru-RU" dirty="0"/>
              <a:t> </a:t>
            </a:r>
            <a:r>
              <a:rPr lang="ru-RU" b="1" dirty="0"/>
              <a:t>Экспозиция «Русская изба» знакомит с устройством старинной избы начала ХХ века. Здесь представлены две её части: «Красный угол» и «Бабий кут». «Красный  угол»  считался обязательной и священной частью убранства любой русской избы. Он располагался по диагонали от печи. Кроме икон,  божественных книг, здесь хранились рушники. В экспозиции  мы видим   лампаду, а так же стол  - необходимую часть красного угла, где собирались всей семьёй  для приёма пищи и для решения важных вопросов  наши предки. Стол же считался неким алтарём, на нём  всегда находился хлеб: "Хлеб на стол, так стол престол, а хлеба ни куска – так и стол доска". Стол убран домотканой вышитой скатертью, на нём символ достатка - самовар. Здесь мы видим нарядно убранную подзорами, лоскутным одеялом, подушками в вышитых </a:t>
            </a:r>
            <a:r>
              <a:rPr lang="ru-RU" b="1" dirty="0" smtClean="0"/>
              <a:t>наволочках, </a:t>
            </a:r>
            <a:r>
              <a:rPr lang="ru-RU" b="1" dirty="0"/>
              <a:t>кровать. Невдалеке расположена прялка. На полу образцы ткачества – домотканые половики. Печь по правилам располагалась  слева или справа от двери и являлась главным  элементом жилища. Отсутствие печи говорило о непригодности строения для жизни. Благодаря ей,  в помещении было тепло. В  ней готовили пищу, на ней спали, согревались в холодное время года. С печью в старину было связано много поверий: её считали  любимым  местом отдыха домового. «Бабий кут» или  женский угол располагался  за каждой печкой. </a:t>
            </a:r>
            <a:r>
              <a:rPr lang="ru-RU" b="1" dirty="0" smtClean="0"/>
              <a:t>Это </a:t>
            </a:r>
            <a:r>
              <a:rPr lang="ru-RU" b="1" dirty="0"/>
              <a:t>было место исключительно женское, куда мужчины входить не имели права. В музее "Незабудка" он представлен кухонной </a:t>
            </a:r>
            <a:r>
              <a:rPr lang="ru-RU" b="1" dirty="0" smtClean="0"/>
              <a:t>утварью, </a:t>
            </a:r>
            <a:r>
              <a:rPr lang="ru-RU" b="1" dirty="0"/>
              <a:t>орудиями женского труда:  утюги, ступа</a:t>
            </a:r>
            <a:r>
              <a:rPr lang="ru-RU" b="1" dirty="0" smtClean="0"/>
              <a:t>, посуда,</a:t>
            </a:r>
            <a:r>
              <a:rPr lang="ru-RU" b="1" dirty="0"/>
              <a:t> рогач, кочерга.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4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faret-decor.ru/sites/default/files/2022-12/%D0%A4%D0%BE%D0%BD%20%D0%B4%D0%BB%D1%8F%20%D0%BF%D1%80%D0%B5%D0%B7%D0%B5%D0%BD%D1%82%D0%B0%D1%86%D0%B8%D0%B8%20%D0%BC%D1%83%D0%B7%D0%B5%D0%B9%20%287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77" y="54111"/>
            <a:ext cx="9054270" cy="67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329296"/>
            <a:ext cx="3366505" cy="3171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E:\фото музей\1706079121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57166"/>
            <a:ext cx="3082664" cy="2905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фото музей\17060806009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37" y="3214685"/>
            <a:ext cx="3499545" cy="3299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21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77472" y="18910720"/>
            <a:ext cx="14073779" cy="1518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s://kartinki.pics/uploads/posts/2021-01/1610489697_31-p-fon-dlya-prezentatsii-po-istorii-rossii-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«Бабушкин сундук»</a:t>
            </a:r>
          </a:p>
          <a:p>
            <a:r>
              <a:rPr lang="ru-RU" b="1" dirty="0"/>
              <a:t>В  экспозиции «Бабушкин сундук»  представлены  народные костюмы Воронежского края - образцы мужской,  женской одежды не только жителей  Аннинского района, но и Подгоренского, </a:t>
            </a:r>
            <a:r>
              <a:rPr lang="ru-RU" b="1" dirty="0" err="1"/>
              <a:t>Острогожского</a:t>
            </a:r>
            <a:r>
              <a:rPr lang="ru-RU" b="1" dirty="0"/>
              <a:t> и  других районов.  Народный костюм формировался столетиями, вбирая в себя природные </a:t>
            </a:r>
            <a:r>
              <a:rPr lang="ru-RU" b="1" dirty="0" smtClean="0"/>
              <a:t>условия. </a:t>
            </a:r>
            <a:r>
              <a:rPr lang="ru-RU" b="1" dirty="0"/>
              <a:t>К</a:t>
            </a:r>
            <a:r>
              <a:rPr lang="ru-RU" b="1" dirty="0" smtClean="0"/>
              <a:t>рестьянский </a:t>
            </a:r>
            <a:r>
              <a:rPr lang="ru-RU" b="1" dirty="0"/>
              <a:t>труд на земле, быт, праздники, религиозные обряды, народ отражал в своей одежде. Крестьянская одежда отличалась максимальной функциональностью. Рабочие костюмы шились без пуговиц, они  подпоясывались кушаками, а в роли карманов использовались широкие пазухи. Представлены  рубахи, украшенные скромной вышивкой. Их традиционно шили с косым разрезом ворота, они назывались косоворотками. Представлена юбка из домотканой </a:t>
            </a:r>
            <a:r>
              <a:rPr lang="ru-RU" b="1" dirty="0" err="1"/>
              <a:t>панёвы</a:t>
            </a:r>
            <a:r>
              <a:rPr lang="ru-RU" b="1" dirty="0"/>
              <a:t>. Праздничный же костюм шился  из самого качественного домотканого льняного, конопляного и шерстяного полотна. </a:t>
            </a:r>
            <a:r>
              <a:rPr lang="ru-RU" b="1" dirty="0" smtClean="0"/>
              <a:t>Р</a:t>
            </a:r>
            <a:r>
              <a:rPr lang="ru-RU" b="1" dirty="0" smtClean="0"/>
              <a:t>азмещены </a:t>
            </a:r>
            <a:r>
              <a:rPr lang="ru-RU" b="1" dirty="0"/>
              <a:t>красивые платки </a:t>
            </a:r>
            <a:r>
              <a:rPr lang="ru-RU" b="1" dirty="0" smtClean="0"/>
              <a:t>со </a:t>
            </a:r>
            <a:r>
              <a:rPr lang="ru-RU" b="1" dirty="0"/>
              <a:t>старинными названиями: </a:t>
            </a:r>
            <a:r>
              <a:rPr lang="ru-RU" b="1" dirty="0" err="1"/>
              <a:t>белополотный</a:t>
            </a:r>
            <a:r>
              <a:rPr lang="ru-RU" b="1" dirty="0"/>
              <a:t>, </a:t>
            </a:r>
            <a:r>
              <a:rPr lang="ru-RU" b="1" dirty="0" err="1"/>
              <a:t>жаровый</a:t>
            </a:r>
            <a:r>
              <a:rPr lang="ru-RU" b="1" dirty="0"/>
              <a:t>, </a:t>
            </a:r>
            <a:r>
              <a:rPr lang="ru-RU" b="1" dirty="0" err="1" smtClean="0"/>
              <a:t>трехшелковый</a:t>
            </a:r>
            <a:r>
              <a:rPr lang="ru-RU" b="1" dirty="0"/>
              <a:t>, украшенные яркими цветочными узорами. </a:t>
            </a:r>
          </a:p>
          <a:p>
            <a:r>
              <a:rPr lang="ru-RU" b="1" dirty="0"/>
              <a:t> Раздел "Бабушкин сундук" наглядно демонстрирует, что русский национальный костюм Воронежской области является удивительно богатым источником познания культуры нашего народа. </a:t>
            </a:r>
          </a:p>
          <a:p>
            <a:r>
              <a:rPr lang="ru-RU" b="1" dirty="0"/>
              <a:t> На почётном месте расположены  куклы ручной работы в костюмах Воронежской губернии.  Зольная кукла мастерицы Щербаковой Пелагеи Осиповны из с. Шубное  </a:t>
            </a:r>
            <a:r>
              <a:rPr lang="ru-RU" b="1" dirty="0" err="1"/>
              <a:t>Острогожского</a:t>
            </a:r>
            <a:r>
              <a:rPr lang="ru-RU" b="1" dirty="0"/>
              <a:t> района подарена основателем, первым руководителем музея -  Малявиной Верой Николаевной. Кукла считалась оберегом семьи. На ней женский костюм Воронежской губернии.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40235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faret-decor.ru/sites/default/files/2022-12/%D0%A4%D0%BE%D0%BD%20%D0%B4%D0%BB%D1%8F%20%D0%BF%D1%80%D0%B5%D0%B7%D0%B5%D0%BD%D1%82%D0%B0%D1%86%D0%B8%D0%B8%20%D0%BC%D1%83%D0%B7%D0%B5%D0%B9%20%287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77" y="54111"/>
            <a:ext cx="9054270" cy="67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Attachments_elenakumitskay73@yandex.ru_2024-02-01_07-45-24\1706762706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61" y="452564"/>
            <a:ext cx="3102546" cy="2328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Attachments_elenakumitskay73@yandex.ru_2024-02-01_07-45-24\17067627069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240360" cy="2431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Attachments_elenakumitskay73@yandex.ru_2024-02-01_07-45-24\17067627069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61" y="3892548"/>
            <a:ext cx="3240360" cy="2431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E:\фото музей\Attachments_elenakumitskay73@yandex.ru_2024-02-01_14-08-11\170678567395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922524" cy="224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фото музей\Attachments_elenakumitskay73@yandex.ru_2024-02-01_14-08-11\170678567395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930" y="2337435"/>
            <a:ext cx="2973304" cy="218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321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.pics/uploads/posts/2021-01/1610489697_31-p-fon-dlya-prezentatsii-po-istorii-rossii-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871"/>
            <a:ext cx="936104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417646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«Декоративно-прикладное творчество»</a:t>
            </a:r>
          </a:p>
          <a:p>
            <a:r>
              <a:rPr lang="ru-RU" dirty="0"/>
              <a:t> </a:t>
            </a:r>
            <a:r>
              <a:rPr lang="ru-RU" b="1" dirty="0"/>
              <a:t>Экспозиция «Декоративно-прикладное творчество» формирует представление о творчестве наших земляков, мастеров и умельцев Аннинского района и Воронежской области в целом. Воронежский край издавна славился своими мастерами. Уже в середине 19 века в разных сёлах и городах Воронежской губернии сложились народные художественные промыслы: вышивка, кружевоплетение, гончарное дело, </a:t>
            </a:r>
            <a:r>
              <a:rPr lang="ru-RU" b="1" dirty="0" smtClean="0"/>
              <a:t> </a:t>
            </a:r>
            <a:r>
              <a:rPr lang="ru-RU" b="1" dirty="0"/>
              <a:t>резьба по дереву, вязание, изготовление ковров ,</a:t>
            </a:r>
            <a:r>
              <a:rPr lang="ru-RU" b="1" dirty="0" smtClean="0"/>
              <a:t>украшение </a:t>
            </a:r>
            <a:r>
              <a:rPr lang="ru-RU" b="1" dirty="0"/>
              <a:t>и обереги. Считалось, что они защищали человека от зла. Экспонаты собирались в течение нескольких </a:t>
            </a:r>
            <a:r>
              <a:rPr lang="ru-RU" b="1" dirty="0" smtClean="0"/>
              <a:t>лет сотрудниками</a:t>
            </a:r>
            <a:r>
              <a:rPr lang="ru-RU" b="1" dirty="0"/>
              <a:t>, коллегами из других районов, </a:t>
            </a:r>
            <a:r>
              <a:rPr lang="ru-RU" b="1" dirty="0" smtClean="0"/>
              <a:t>родителями </a:t>
            </a:r>
            <a:r>
              <a:rPr lang="ru-RU" b="1" dirty="0" smtClean="0"/>
              <a:t>воспитанников </a:t>
            </a:r>
            <a:r>
              <a:rPr lang="ru-RU" b="1" dirty="0"/>
              <a:t>и  неравнодушными  к творчеству земляками.  </a:t>
            </a:r>
          </a:p>
        </p:txBody>
      </p:sp>
      <p:pic>
        <p:nvPicPr>
          <p:cNvPr id="5" name="Picture 5" descr="E:\Attachments_elenakumitskay73@yandex.ru_2024-02-01_07-45-24\1706762706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3557"/>
            <a:ext cx="2144850" cy="2858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Attachments_elenakumitskay73@yandex.ru_2024-02-01_07-45-24\17067627069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57166"/>
            <a:ext cx="2060777" cy="2745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:\Attachments_elenakumitskay73@yandex.ru_2024-02-01_07-45-24\17067627068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500570"/>
            <a:ext cx="2520280" cy="2357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Attachments_elenakumitskay73@yandex.ru_2024-02-01_07-45-24\17067627069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071810"/>
            <a:ext cx="2587639" cy="1941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90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faret-decor.ru/sites/default/files/2022-12/%D0%A4%D0%BE%D0%BD%20%D0%B4%D0%BB%D1%8F%20%D0%BF%D1%80%D0%B5%D0%B7%D0%B5%D0%BD%D1%82%D0%B0%D1%86%D0%B8%D0%B8%20%D0%BC%D1%83%D0%B7%D0%B5%D0%B9%20%287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77" y="54111"/>
            <a:ext cx="9054270" cy="67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3108" y="107154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«Герои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Аннинцы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участники ВОВ»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8" y="2071678"/>
            <a:ext cx="324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«Есть такая профессия- Родину защищать» (СВО)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92880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«Край мой родной- Анна»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17060791213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2" t="3874" r="17845" b="20581"/>
          <a:stretch>
            <a:fillRect/>
          </a:stretch>
        </p:blipFill>
        <p:spPr bwMode="auto">
          <a:xfrm>
            <a:off x="357158" y="2643182"/>
            <a:ext cx="2673986" cy="3275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7060791213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6" b="12213"/>
          <a:stretch>
            <a:fillRect/>
          </a:stretch>
        </p:blipFill>
        <p:spPr bwMode="auto">
          <a:xfrm>
            <a:off x="6072198" y="2928934"/>
            <a:ext cx="2503962" cy="2954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17060791213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02" b="6917"/>
          <a:stretch>
            <a:fillRect/>
          </a:stretch>
        </p:blipFill>
        <p:spPr bwMode="auto">
          <a:xfrm>
            <a:off x="3158794" y="1571611"/>
            <a:ext cx="2556214" cy="2714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5984" y="285728"/>
            <a:ext cx="474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Выставочные экспозиции музея.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9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715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Admin</cp:lastModifiedBy>
  <cp:revision>18</cp:revision>
  <dcterms:created xsi:type="dcterms:W3CDTF">2024-01-24T06:37:04Z</dcterms:created>
  <dcterms:modified xsi:type="dcterms:W3CDTF">2024-02-08T11:31:03Z</dcterms:modified>
</cp:coreProperties>
</file>