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889"/>
            <a:ext cx="4056939" cy="2952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54" y="3573016"/>
            <a:ext cx="3887821" cy="302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83" y="457969"/>
            <a:ext cx="2254083" cy="2971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62946" cy="30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  <a:cs typeface="Arial" pitchFamily="34" charset="0"/>
              </a:rPr>
              <a:t>Спасибо </a:t>
            </a:r>
            <a:br>
              <a:rPr lang="ru-RU" sz="48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latin typeface="Arial Black" pitchFamily="34" charset="0"/>
                <a:cs typeface="Arial" pitchFamily="34" charset="0"/>
              </a:rPr>
              <a:t>за </a:t>
            </a:r>
            <a:br>
              <a:rPr lang="ru-RU" sz="48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latin typeface="Arial Black" pitchFamily="34" charset="0"/>
                <a:cs typeface="Arial" pitchFamily="34" charset="0"/>
              </a:rPr>
              <a:t>внимание!</a:t>
            </a:r>
            <a:endParaRPr lang="ru-RU" sz="48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2211884" cy="302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1"/>
            <a:ext cx="2205367" cy="3024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7355"/>
            <a:ext cx="2211884" cy="318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91557"/>
            <a:ext cx="2205367" cy="3174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4" y="3020142"/>
            <a:ext cx="2727752" cy="35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  <a:cs typeface="Aharoni" pitchFamily="2" charset="-79"/>
              </a:rPr>
              <a:t>1. Возьми толстый лист бумаги (или белый картон) и обозначь на 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нём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хаотичными плоскостями места, которые потом мы закрасим в разные цвета.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Плоскости могут быть любых форм: в виде пятен, как у меня, или же в виде кругов, полосок. Могут иметь четкие контуры, или плавно перетекать из одного цвета в другой. Все зависит от твоей фантазии.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67" y="3789040"/>
            <a:ext cx="585906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4. На этом этапе покроем бумагу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чёрной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тушью или гуашью. Если Ты покрываешь поверхность черной тушью, предварительно стоит растворить ее с мылом. Так тушь будет лучше ложиться на восковую поверхность. Бумагу закрашиваем плотно, не оставляя белых пятен и разводов. Оставляем до полного высыхания, а сами в то время приступаем к следующему этапу.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94" y="3428999"/>
            <a:ext cx="4912212" cy="30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5. Сверху на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чёрную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бумагу ровно приложи бумагу с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эскизом,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чтобы уголки листочков совпадали. Возьми ручку, которая уже перестала писать, и прорисуй контуры эскиза, немного прижимая. Такой метод поможет сделать отпечаток эскиза на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чёрной </a:t>
            </a: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бумаге. Проверь, все ли контуры Ты обвел. Когда все будет готово, сними листок, и Ты увидишь, что контуры рисунка перебились на бумагу, как показано на фото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11" y="3645024"/>
            <a:ext cx="287517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А теперь можно перейти к самому интересному! Полученные контуры начинай царапать ручкой, которая не пишет, или острой палочкой. Если слой воска под краской будет толстым, то Ты убедишься, как легко и приятно царапается рисунок.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48" y="2492896"/>
            <a:ext cx="2949104" cy="42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Black" pitchFamily="34" charset="0"/>
                <a:cs typeface="Arial" pitchFamily="34" charset="0"/>
              </a:rPr>
              <a:t>Процарапай все контуры до самого конца. Тогда у Тебя получится такой рисунок, как у меня. Можно оставить его так, он уже замечательный. А можно еще добавить различных орнаментов и штриховок для более оригинального вида.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96391"/>
            <a:ext cx="2952328" cy="4280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2495"/>
            <a:ext cx="3672408" cy="42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/>
          <a:lstStyle/>
          <a:p>
            <a:r>
              <a:rPr lang="ru-RU" u="sng" dirty="0" smtClean="0">
                <a:latin typeface="Arial Black" pitchFamily="34" charset="0"/>
                <a:cs typeface="Arial" pitchFamily="34" charset="0"/>
              </a:rPr>
              <a:t>Чёрно-белый </a:t>
            </a:r>
            <a:r>
              <a:rPr lang="ru-RU" u="sng" dirty="0" err="1">
                <a:latin typeface="Arial Black" pitchFamily="34" charset="0"/>
                <a:cs typeface="Arial" pitchFamily="34" charset="0"/>
              </a:rPr>
              <a:t>граттаж</a:t>
            </a:r>
            <a:endParaRPr lang="ru-RU" u="sng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92888" cy="22322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ребёнок натирает свечой лист так, чтобы он весь был покрыт слоем воска. Затем на него наносится тушь с жидким мылом, либо зубной порошок, в этом случае он заливается тушью без добавок. После высыхания палочкой процарапывается рисунок.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" y="3896472"/>
            <a:ext cx="4032449" cy="2772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19123"/>
            <a:ext cx="4104456" cy="2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37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1. Возьми толстый лист бумаги (или белый картон) и обозначь на нём хаотичными плоскостями места, которые потом мы закрасим в разные цвета.  Плоскости могут быть любых форм: в виде пятен, как у меня, или же в виде кругов, полосок. Могут иметь четкие контуры, или плавно перетекать из одного цвета в другой. Все зависит от твоей фантазии.</vt:lpstr>
      <vt:lpstr>Презентация PowerPoint</vt:lpstr>
      <vt:lpstr>Презентация PowerPoint</vt:lpstr>
      <vt:lpstr>4. На этом этапе покроем бумагу чёрной тушью или гуашью. Если Ты покрываешь поверхность черной тушью, предварительно стоит растворить ее с мылом. Так тушь будет лучше ложиться на восковую поверхность. Бумагу закрашиваем плотно, не оставляя белых пятен и разводов. Оставляем до полного высыхания, а сами в то время приступаем к следующему этапу.</vt:lpstr>
      <vt:lpstr>5. Сверху на чёрную бумагу ровно приложи бумагу с эскизом, чтобы уголки листочков совпадали. Возьми ручку, которая уже перестала писать, и прорисуй контуры эскиза, немного прижимая. Такой метод поможет сделать отпечаток эскиза на чёрной бумаге. Проверь, все ли контуры Ты обвел. Когда все будет готово, сними листок, и Ты увидишь, что контуры рисунка перебились на бумагу, как показано на фото.</vt:lpstr>
      <vt:lpstr>А теперь можно перейти к самому интересному! Полученные контуры начинай царапать ручкой, которая не пишет, или острой палочкой. Если слой воска под краской будет толстым, то Ты убедишься, как легко и приятно царапается рисунок.</vt:lpstr>
      <vt:lpstr>Процарапай все контуры до самого конца. Тогда у Тебя получится такой рисунок, как у меня. Можно оставить его так, он уже замечательный. А можно еще добавить различных орнаментов и штриховок для более оригинального вида.</vt:lpstr>
      <vt:lpstr>Чёрно-белый граттаж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mm5</dc:creator>
  <cp:lastModifiedBy>mm5</cp:lastModifiedBy>
  <cp:revision>5</cp:revision>
  <dcterms:created xsi:type="dcterms:W3CDTF">2017-12-02T12:01:51Z</dcterms:created>
  <dcterms:modified xsi:type="dcterms:W3CDTF">2017-12-02T13:01:54Z</dcterms:modified>
</cp:coreProperties>
</file>